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3" r:id="rId3"/>
    <p:sldId id="261" r:id="rId4"/>
    <p:sldId id="256" r:id="rId5"/>
    <p:sldId id="257" r:id="rId6"/>
    <p:sldId id="258" r:id="rId7"/>
    <p:sldId id="262" r:id="rId8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59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3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2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42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752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96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01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5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91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7F479-DA63-4B56-9D42-DD4CC61750C6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4AC94-87B1-48CA-A3E8-E78952ABE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632831" y="569189"/>
            <a:ext cx="2696523" cy="2696523"/>
            <a:chOff x="691933" y="350332"/>
            <a:chExt cx="4180114" cy="4180114"/>
          </a:xfrm>
        </p:grpSpPr>
        <p:sp>
          <p:nvSpPr>
            <p:cNvPr id="3" name="楕円 2"/>
            <p:cNvSpPr/>
            <p:nvPr/>
          </p:nvSpPr>
          <p:spPr>
            <a:xfrm>
              <a:off x="691933" y="350332"/>
              <a:ext cx="4180114" cy="41801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1346" y="692881"/>
              <a:ext cx="2989836" cy="3495015"/>
            </a:xfrm>
            <a:prstGeom prst="rect">
              <a:avLst/>
            </a:prstGeom>
          </p:spPr>
        </p:pic>
      </p:grpSp>
      <p:grpSp>
        <p:nvGrpSpPr>
          <p:cNvPr id="5" name="グループ化 4"/>
          <p:cNvGrpSpPr/>
          <p:nvPr/>
        </p:nvGrpSpPr>
        <p:grpSpPr>
          <a:xfrm>
            <a:off x="632830" y="3486685"/>
            <a:ext cx="2696523" cy="2696523"/>
            <a:chOff x="4872047" y="2648541"/>
            <a:chExt cx="4180114" cy="4180114"/>
          </a:xfrm>
        </p:grpSpPr>
        <p:sp>
          <p:nvSpPr>
            <p:cNvPr id="6" name="楕円 5"/>
            <p:cNvSpPr/>
            <p:nvPr/>
          </p:nvSpPr>
          <p:spPr>
            <a:xfrm>
              <a:off x="4872047" y="2648541"/>
              <a:ext cx="4180114" cy="41801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7986" y="2909504"/>
              <a:ext cx="3313310" cy="3608861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3489689" y="521745"/>
            <a:ext cx="2696523" cy="2696523"/>
            <a:chOff x="261873" y="209006"/>
            <a:chExt cx="4741816" cy="4741816"/>
          </a:xfrm>
        </p:grpSpPr>
        <p:sp>
          <p:nvSpPr>
            <p:cNvPr id="9" name="楕円 8"/>
            <p:cNvSpPr/>
            <p:nvPr/>
          </p:nvSpPr>
          <p:spPr>
            <a:xfrm>
              <a:off x="261873" y="209006"/>
              <a:ext cx="4741816" cy="47418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98" y="593379"/>
              <a:ext cx="3769973" cy="3973069"/>
            </a:xfrm>
            <a:prstGeom prst="rect">
              <a:avLst/>
            </a:prstGeom>
          </p:spPr>
        </p:pic>
      </p:grpSp>
      <p:grpSp>
        <p:nvGrpSpPr>
          <p:cNvPr id="15" name="グループ化 14"/>
          <p:cNvGrpSpPr/>
          <p:nvPr/>
        </p:nvGrpSpPr>
        <p:grpSpPr>
          <a:xfrm>
            <a:off x="3659306" y="3486685"/>
            <a:ext cx="2696523" cy="2696523"/>
            <a:chOff x="3793435" y="3486685"/>
            <a:chExt cx="2696523" cy="2696523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9939" y="3755102"/>
              <a:ext cx="1883514" cy="2159689"/>
            </a:xfrm>
            <a:prstGeom prst="rect">
              <a:avLst/>
            </a:prstGeom>
          </p:spPr>
        </p:pic>
        <p:sp>
          <p:nvSpPr>
            <p:cNvPr id="13" name="楕円 12"/>
            <p:cNvSpPr/>
            <p:nvPr/>
          </p:nvSpPr>
          <p:spPr>
            <a:xfrm>
              <a:off x="3793435" y="3486685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6667137" y="3470774"/>
            <a:ext cx="2696523" cy="2696523"/>
            <a:chOff x="6667137" y="3470774"/>
            <a:chExt cx="2696523" cy="2696523"/>
          </a:xfrm>
        </p:grpSpPr>
        <p:sp>
          <p:nvSpPr>
            <p:cNvPr id="17" name="楕円 16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  <p:grpSp>
        <p:nvGrpSpPr>
          <p:cNvPr id="19" name="グループ化 18"/>
          <p:cNvGrpSpPr/>
          <p:nvPr/>
        </p:nvGrpSpPr>
        <p:grpSpPr>
          <a:xfrm>
            <a:off x="6667137" y="520647"/>
            <a:ext cx="2696523" cy="2696523"/>
            <a:chOff x="6667137" y="3470774"/>
            <a:chExt cx="2696523" cy="2696523"/>
          </a:xfrm>
        </p:grpSpPr>
        <p:sp>
          <p:nvSpPr>
            <p:cNvPr id="20" name="楕円 19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1" name="図 20"/>
            <p:cNvPicPr>
              <a:picLocks noChangeAspect="1"/>
            </p:cNvPicPr>
            <p:nvPr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6173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6667137" y="520647"/>
            <a:ext cx="2696523" cy="2696523"/>
            <a:chOff x="6667137" y="3470774"/>
            <a:chExt cx="2696523" cy="2696523"/>
          </a:xfrm>
        </p:grpSpPr>
        <p:sp>
          <p:nvSpPr>
            <p:cNvPr id="3" name="楕円 2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  <p:grpSp>
        <p:nvGrpSpPr>
          <p:cNvPr id="5" name="グループ化 4"/>
          <p:cNvGrpSpPr/>
          <p:nvPr/>
        </p:nvGrpSpPr>
        <p:grpSpPr>
          <a:xfrm>
            <a:off x="507637" y="520647"/>
            <a:ext cx="2696523" cy="2696523"/>
            <a:chOff x="6667137" y="3470774"/>
            <a:chExt cx="2696523" cy="2696523"/>
          </a:xfrm>
        </p:grpSpPr>
        <p:sp>
          <p:nvSpPr>
            <p:cNvPr id="6" name="楕円 5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3587387" y="520645"/>
            <a:ext cx="2696523" cy="2696523"/>
            <a:chOff x="6667137" y="3470774"/>
            <a:chExt cx="2696523" cy="2696523"/>
          </a:xfrm>
        </p:grpSpPr>
        <p:sp>
          <p:nvSpPr>
            <p:cNvPr id="9" name="楕円 8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  <p:grpSp>
        <p:nvGrpSpPr>
          <p:cNvPr id="11" name="グループ化 10"/>
          <p:cNvGrpSpPr/>
          <p:nvPr/>
        </p:nvGrpSpPr>
        <p:grpSpPr>
          <a:xfrm>
            <a:off x="507637" y="3618373"/>
            <a:ext cx="2696523" cy="2696523"/>
            <a:chOff x="6667137" y="3470774"/>
            <a:chExt cx="2696523" cy="2696523"/>
          </a:xfrm>
        </p:grpSpPr>
        <p:sp>
          <p:nvSpPr>
            <p:cNvPr id="12" name="楕円 11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  <p:grpSp>
        <p:nvGrpSpPr>
          <p:cNvPr id="14" name="グループ化 13"/>
          <p:cNvGrpSpPr/>
          <p:nvPr/>
        </p:nvGrpSpPr>
        <p:grpSpPr>
          <a:xfrm>
            <a:off x="3587387" y="3618371"/>
            <a:ext cx="2696523" cy="2696523"/>
            <a:chOff x="6667137" y="3470774"/>
            <a:chExt cx="2696523" cy="2696523"/>
          </a:xfrm>
        </p:grpSpPr>
        <p:sp>
          <p:nvSpPr>
            <p:cNvPr id="15" name="楕円 14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6" name="図 15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  <p:grpSp>
        <p:nvGrpSpPr>
          <p:cNvPr id="17" name="グループ化 16"/>
          <p:cNvGrpSpPr/>
          <p:nvPr/>
        </p:nvGrpSpPr>
        <p:grpSpPr>
          <a:xfrm>
            <a:off x="6667137" y="3618371"/>
            <a:ext cx="2696523" cy="2696523"/>
            <a:chOff x="6667137" y="3470774"/>
            <a:chExt cx="2696523" cy="2696523"/>
          </a:xfrm>
        </p:grpSpPr>
        <p:sp>
          <p:nvSpPr>
            <p:cNvPr id="18" name="楕円 17"/>
            <p:cNvSpPr/>
            <p:nvPr/>
          </p:nvSpPr>
          <p:spPr>
            <a:xfrm>
              <a:off x="6667137" y="3470774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 rotWithShape="1"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4" t="6574" r="14753" b="10784"/>
            <a:stretch/>
          </p:blipFill>
          <p:spPr>
            <a:xfrm>
              <a:off x="6946842" y="3871977"/>
              <a:ext cx="2137112" cy="18941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432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889904" y="503876"/>
            <a:ext cx="4180115" cy="4180115"/>
            <a:chOff x="3793435" y="3486685"/>
            <a:chExt cx="2696523" cy="2696523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9939" y="3755102"/>
              <a:ext cx="1883514" cy="2159689"/>
            </a:xfrm>
            <a:prstGeom prst="rect">
              <a:avLst/>
            </a:prstGeom>
          </p:spPr>
        </p:pic>
        <p:sp>
          <p:nvSpPr>
            <p:cNvPr id="4" name="楕円 3"/>
            <p:cNvSpPr/>
            <p:nvPr/>
          </p:nvSpPr>
          <p:spPr>
            <a:xfrm>
              <a:off x="3793435" y="3486685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4856658" y="2177837"/>
            <a:ext cx="4180115" cy="4180115"/>
            <a:chOff x="3793435" y="3486685"/>
            <a:chExt cx="2696523" cy="2696523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9939" y="3755102"/>
              <a:ext cx="1883514" cy="2159689"/>
            </a:xfrm>
            <a:prstGeom prst="rect">
              <a:avLst/>
            </a:prstGeom>
          </p:spPr>
        </p:pic>
        <p:sp>
          <p:nvSpPr>
            <p:cNvPr id="7" name="楕円 6"/>
            <p:cNvSpPr/>
            <p:nvPr/>
          </p:nvSpPr>
          <p:spPr>
            <a:xfrm>
              <a:off x="3793435" y="3486685"/>
              <a:ext cx="2696523" cy="26965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0831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889903" y="386311"/>
            <a:ext cx="4180114" cy="4180114"/>
            <a:chOff x="691933" y="350332"/>
            <a:chExt cx="4180114" cy="4180114"/>
          </a:xfrm>
        </p:grpSpPr>
        <p:sp>
          <p:nvSpPr>
            <p:cNvPr id="7" name="楕円 6"/>
            <p:cNvSpPr/>
            <p:nvPr/>
          </p:nvSpPr>
          <p:spPr>
            <a:xfrm>
              <a:off x="691933" y="350332"/>
              <a:ext cx="4180114" cy="41801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11346" y="692881"/>
              <a:ext cx="2989836" cy="3495015"/>
            </a:xfrm>
            <a:prstGeom prst="rect">
              <a:avLst/>
            </a:prstGeom>
          </p:spPr>
        </p:pic>
      </p:grpSp>
      <p:grpSp>
        <p:nvGrpSpPr>
          <p:cNvPr id="13" name="グループ化 12"/>
          <p:cNvGrpSpPr/>
          <p:nvPr/>
        </p:nvGrpSpPr>
        <p:grpSpPr>
          <a:xfrm>
            <a:off x="4872047" y="2215405"/>
            <a:ext cx="4180114" cy="4180114"/>
            <a:chOff x="4872047" y="2648541"/>
            <a:chExt cx="4180114" cy="4180114"/>
          </a:xfrm>
        </p:grpSpPr>
        <p:sp>
          <p:nvSpPr>
            <p:cNvPr id="11" name="楕円 10"/>
            <p:cNvSpPr/>
            <p:nvPr/>
          </p:nvSpPr>
          <p:spPr>
            <a:xfrm>
              <a:off x="4872047" y="2648541"/>
              <a:ext cx="4180114" cy="41801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67986" y="2909504"/>
              <a:ext cx="3313310" cy="36088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895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861750" y="595744"/>
            <a:ext cx="4180114" cy="4180114"/>
            <a:chOff x="261873" y="209006"/>
            <a:chExt cx="4741816" cy="4741816"/>
          </a:xfrm>
        </p:grpSpPr>
        <p:sp>
          <p:nvSpPr>
            <p:cNvPr id="3" name="楕円 2"/>
            <p:cNvSpPr/>
            <p:nvPr/>
          </p:nvSpPr>
          <p:spPr>
            <a:xfrm>
              <a:off x="261873" y="209006"/>
              <a:ext cx="4741816" cy="47418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98" y="593379"/>
              <a:ext cx="3769973" cy="3973069"/>
            </a:xfrm>
            <a:prstGeom prst="rect">
              <a:avLst/>
            </a:prstGeom>
          </p:spPr>
        </p:pic>
      </p:grpSp>
      <p:grpSp>
        <p:nvGrpSpPr>
          <p:cNvPr id="13" name="グループ化 12"/>
          <p:cNvGrpSpPr/>
          <p:nvPr/>
        </p:nvGrpSpPr>
        <p:grpSpPr>
          <a:xfrm flipH="1">
            <a:off x="4873061" y="2229395"/>
            <a:ext cx="4180114" cy="4180114"/>
            <a:chOff x="261873" y="209006"/>
            <a:chExt cx="4741816" cy="4741816"/>
          </a:xfrm>
        </p:grpSpPr>
        <p:sp>
          <p:nvSpPr>
            <p:cNvPr id="14" name="楕円 13"/>
            <p:cNvSpPr/>
            <p:nvPr/>
          </p:nvSpPr>
          <p:spPr>
            <a:xfrm>
              <a:off x="261873" y="209006"/>
              <a:ext cx="4741816" cy="47418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98" y="593379"/>
              <a:ext cx="3769973" cy="39730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44052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861750" y="595744"/>
            <a:ext cx="4180114" cy="4180114"/>
            <a:chOff x="261873" y="209006"/>
            <a:chExt cx="4741816" cy="4741816"/>
          </a:xfrm>
        </p:grpSpPr>
        <p:sp>
          <p:nvSpPr>
            <p:cNvPr id="3" name="楕円 2"/>
            <p:cNvSpPr/>
            <p:nvPr/>
          </p:nvSpPr>
          <p:spPr>
            <a:xfrm>
              <a:off x="261873" y="209006"/>
              <a:ext cx="4741816" cy="47418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98" y="593379"/>
              <a:ext cx="3769973" cy="3973069"/>
            </a:xfrm>
            <a:prstGeom prst="rect">
              <a:avLst/>
            </a:prstGeom>
          </p:spPr>
        </p:pic>
      </p:grpSp>
      <p:grpSp>
        <p:nvGrpSpPr>
          <p:cNvPr id="13" name="グループ化 12"/>
          <p:cNvGrpSpPr/>
          <p:nvPr/>
        </p:nvGrpSpPr>
        <p:grpSpPr>
          <a:xfrm flipH="1">
            <a:off x="4873061" y="2229395"/>
            <a:ext cx="4180114" cy="4180114"/>
            <a:chOff x="261873" y="209006"/>
            <a:chExt cx="4741816" cy="4741816"/>
          </a:xfrm>
        </p:grpSpPr>
        <p:sp>
          <p:nvSpPr>
            <p:cNvPr id="14" name="楕円 13"/>
            <p:cNvSpPr/>
            <p:nvPr/>
          </p:nvSpPr>
          <p:spPr>
            <a:xfrm>
              <a:off x="261873" y="209006"/>
              <a:ext cx="4741816" cy="47418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298" y="593379"/>
              <a:ext cx="3769973" cy="39730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7387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角丸四角形 7"/>
          <p:cNvSpPr/>
          <p:nvPr/>
        </p:nvSpPr>
        <p:spPr>
          <a:xfrm>
            <a:off x="341371" y="2184021"/>
            <a:ext cx="4163951" cy="2845178"/>
          </a:xfrm>
          <a:prstGeom prst="roundRect">
            <a:avLst>
              <a:gd name="adj" fmla="val 50000"/>
            </a:avLst>
          </a:prstGeom>
          <a:solidFill>
            <a:srgbClr val="FF8D1B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/>
          </a:p>
        </p:txBody>
      </p:sp>
      <p:sp>
        <p:nvSpPr>
          <p:cNvPr id="15" name="正方形/長方形 14"/>
          <p:cNvSpPr/>
          <p:nvPr/>
        </p:nvSpPr>
        <p:spPr>
          <a:xfrm>
            <a:off x="574122" y="2385514"/>
            <a:ext cx="3698448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0" spc="-30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番号</a:t>
            </a:r>
            <a:endParaRPr kumimoji="1" lang="ja-JP" altLang="en-US" sz="14000" spc="-3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94553" y="2184021"/>
            <a:ext cx="4163951" cy="2845178"/>
          </a:xfrm>
          <a:prstGeom prst="roundRect">
            <a:avLst>
              <a:gd name="adj" fmla="val 50000"/>
            </a:avLst>
          </a:prstGeom>
          <a:solidFill>
            <a:srgbClr val="FF8D1B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400"/>
          </a:p>
        </p:txBody>
      </p:sp>
      <p:sp>
        <p:nvSpPr>
          <p:cNvPr id="17" name="正方形/長方形 16"/>
          <p:cNvSpPr/>
          <p:nvPr/>
        </p:nvSpPr>
        <p:spPr>
          <a:xfrm>
            <a:off x="5227304" y="2385514"/>
            <a:ext cx="3698448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0" spc="-30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得点</a:t>
            </a:r>
            <a:endParaRPr kumimoji="1" lang="ja-JP" altLang="en-US" sz="14000" spc="-3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5484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2</Words>
  <Application>Microsoft Office PowerPoint</Application>
  <PresentationFormat>A4 210 x 297 mm</PresentationFormat>
  <Paragraphs>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佐賀県教育センター</dc:creator>
  <cp:revision>17</cp:revision>
  <cp:lastPrinted>2022-01-25T07:45:00Z</cp:lastPrinted>
  <dcterms:created xsi:type="dcterms:W3CDTF">2021-12-20T06:02:38Z</dcterms:created>
  <dcterms:modified xsi:type="dcterms:W3CDTF">2022-03-28T07:37:08Z</dcterms:modified>
</cp:coreProperties>
</file>