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6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59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3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8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42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52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9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5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01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05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91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7F479-DA63-4B56-9D42-DD4CC61750C6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09329" y="2368903"/>
            <a:ext cx="2696523" cy="2696523"/>
            <a:chOff x="261873" y="209006"/>
            <a:chExt cx="4741816" cy="4741816"/>
          </a:xfrm>
        </p:grpSpPr>
        <p:sp>
          <p:nvSpPr>
            <p:cNvPr id="9" name="楕円 8"/>
            <p:cNvSpPr/>
            <p:nvPr/>
          </p:nvSpPr>
          <p:spPr>
            <a:xfrm>
              <a:off x="261873" y="209006"/>
              <a:ext cx="4741816" cy="47418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298" y="593379"/>
              <a:ext cx="3769973" cy="3973069"/>
            </a:xfrm>
            <a:prstGeom prst="rect">
              <a:avLst/>
            </a:prstGeom>
          </p:spPr>
        </p:pic>
      </p:grpSp>
      <p:grpSp>
        <p:nvGrpSpPr>
          <p:cNvPr id="22" name="グループ化 21"/>
          <p:cNvGrpSpPr/>
          <p:nvPr/>
        </p:nvGrpSpPr>
        <p:grpSpPr>
          <a:xfrm flipH="1">
            <a:off x="3537645" y="2368903"/>
            <a:ext cx="2696523" cy="2696523"/>
            <a:chOff x="261873" y="209006"/>
            <a:chExt cx="4741816" cy="4741816"/>
          </a:xfrm>
        </p:grpSpPr>
        <p:sp>
          <p:nvSpPr>
            <p:cNvPr id="23" name="楕円 22"/>
            <p:cNvSpPr/>
            <p:nvPr/>
          </p:nvSpPr>
          <p:spPr>
            <a:xfrm>
              <a:off x="261873" y="209006"/>
              <a:ext cx="4741816" cy="47418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298" y="593379"/>
              <a:ext cx="3769973" cy="3973069"/>
            </a:xfrm>
            <a:prstGeom prst="rect">
              <a:avLst/>
            </a:prstGeom>
          </p:spPr>
        </p:pic>
      </p:grpSp>
      <p:grpSp>
        <p:nvGrpSpPr>
          <p:cNvPr id="14" name="グループ化 13"/>
          <p:cNvGrpSpPr/>
          <p:nvPr/>
        </p:nvGrpSpPr>
        <p:grpSpPr>
          <a:xfrm>
            <a:off x="6553535" y="2368903"/>
            <a:ext cx="2696523" cy="2696523"/>
            <a:chOff x="6035059" y="3104274"/>
            <a:chExt cx="2696523" cy="2696523"/>
          </a:xfrm>
        </p:grpSpPr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3753" y="3539338"/>
              <a:ext cx="1799133" cy="1826393"/>
            </a:xfrm>
            <a:prstGeom prst="rect">
              <a:avLst/>
            </a:prstGeom>
          </p:spPr>
        </p:pic>
        <p:sp>
          <p:nvSpPr>
            <p:cNvPr id="27" name="楕円 26"/>
            <p:cNvSpPr/>
            <p:nvPr/>
          </p:nvSpPr>
          <p:spPr>
            <a:xfrm flipH="1">
              <a:off x="6035059" y="3104274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5617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佐賀県教育センター</dc:creator>
  <cp:revision>18</cp:revision>
  <cp:lastPrinted>2022-01-25T07:45:00Z</cp:lastPrinted>
  <dcterms:created xsi:type="dcterms:W3CDTF">2021-12-20T06:02:38Z</dcterms:created>
  <dcterms:modified xsi:type="dcterms:W3CDTF">2022-03-29T00:30:58Z</dcterms:modified>
</cp:coreProperties>
</file>