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1" r:id="rId4"/>
    <p:sldId id="284" r:id="rId5"/>
    <p:sldId id="283" r:id="rId6"/>
  </p:sldIdLst>
  <p:sldSz cx="9906000" cy="6858000" type="A4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5CB1D6"/>
    <a:srgbClr val="FFAB19"/>
    <a:srgbClr val="4C97FF"/>
    <a:srgbClr val="CF63CF"/>
    <a:srgbClr val="FFB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9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83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73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0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6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48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54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16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38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11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9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E2D7-873D-48B2-BFCA-9B8CF0EABEB5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CC8D5-3438-4077-AF08-CEAC22EDF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63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3016377" y="2452780"/>
            <a:ext cx="4110811" cy="4110811"/>
            <a:chOff x="5994231" y="1822069"/>
            <a:chExt cx="11520000" cy="11520000"/>
          </a:xfrm>
        </p:grpSpPr>
        <p:sp>
          <p:nvSpPr>
            <p:cNvPr id="49" name="角丸四角形 48"/>
            <p:cNvSpPr/>
            <p:nvPr/>
          </p:nvSpPr>
          <p:spPr>
            <a:xfrm>
              <a:off x="5994231" y="1822069"/>
              <a:ext cx="11520000" cy="11520000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</p:txBody>
        </p:sp>
        <p:grpSp>
          <p:nvGrpSpPr>
            <p:cNvPr id="50" name="グループ化 49"/>
            <p:cNvGrpSpPr/>
            <p:nvPr/>
          </p:nvGrpSpPr>
          <p:grpSpPr>
            <a:xfrm>
              <a:off x="6674223" y="2633145"/>
              <a:ext cx="9827923" cy="9988782"/>
              <a:chOff x="7553233" y="2840648"/>
              <a:chExt cx="9827923" cy="9988782"/>
            </a:xfrm>
          </p:grpSpPr>
          <p:grpSp>
            <p:nvGrpSpPr>
              <p:cNvPr id="51" name="グループ化 50"/>
              <p:cNvGrpSpPr/>
              <p:nvPr/>
            </p:nvGrpSpPr>
            <p:grpSpPr>
              <a:xfrm>
                <a:off x="7885327" y="2840648"/>
                <a:ext cx="3816003" cy="3816000"/>
                <a:chOff x="6192594" y="5230532"/>
                <a:chExt cx="3816003" cy="3816000"/>
              </a:xfrm>
            </p:grpSpPr>
            <p:sp>
              <p:nvSpPr>
                <p:cNvPr id="68" name="角丸四角形"/>
                <p:cNvSpPr>
                  <a:spLocks noChangeAspect="1"/>
                </p:cNvSpPr>
                <p:nvPr/>
              </p:nvSpPr>
              <p:spPr>
                <a:xfrm>
                  <a:off x="6192594" y="5230532"/>
                  <a:ext cx="3816003" cy="3816000"/>
                </a:xfrm>
                <a:prstGeom prst="roundRect">
                  <a:avLst>
                    <a:gd name="adj" fmla="val 15000"/>
                  </a:avLst>
                </a:prstGeom>
                <a:solidFill>
                  <a:srgbClr val="FFFFFF"/>
                </a:solidFill>
                <a:ln w="25400" cap="flat">
                  <a:solidFill>
                    <a:schemeClr val="tx2">
                      <a:lumMod val="25000"/>
                    </a:schemeClr>
                  </a:solidFill>
                  <a:miter lim="400000"/>
                </a:ln>
                <a:effectLst>
                  <a:outerShdw blurRad="76200" dir="18900000" rotWithShape="0">
                    <a:srgbClr val="000000">
                      <a:alpha val="8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pic>
              <p:nvPicPr>
                <p:cNvPr id="69" name="図 6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6395" y="5404332"/>
                  <a:ext cx="3468399" cy="3468399"/>
                </a:xfrm>
                <a:prstGeom prst="rect">
                  <a:avLst/>
                </a:prstGeom>
              </p:spPr>
            </p:pic>
          </p:grpSp>
          <p:grpSp>
            <p:nvGrpSpPr>
              <p:cNvPr id="52" name="グループ化 51"/>
              <p:cNvGrpSpPr/>
              <p:nvPr/>
            </p:nvGrpSpPr>
            <p:grpSpPr>
              <a:xfrm>
                <a:off x="13565153" y="8019689"/>
                <a:ext cx="3816003" cy="3816000"/>
                <a:chOff x="12980146" y="5162134"/>
                <a:chExt cx="3816003" cy="3816000"/>
              </a:xfrm>
            </p:grpSpPr>
            <p:sp>
              <p:nvSpPr>
                <p:cNvPr id="65" name="角丸四角形"/>
                <p:cNvSpPr>
                  <a:spLocks noChangeAspect="1"/>
                </p:cNvSpPr>
                <p:nvPr/>
              </p:nvSpPr>
              <p:spPr>
                <a:xfrm>
                  <a:off x="12980146" y="5162134"/>
                  <a:ext cx="3816003" cy="3816000"/>
                </a:xfrm>
                <a:prstGeom prst="roundRect">
                  <a:avLst>
                    <a:gd name="adj" fmla="val 15000"/>
                  </a:avLst>
                </a:prstGeom>
                <a:solidFill>
                  <a:srgbClr val="FFFFFF"/>
                </a:solidFill>
                <a:ln w="25400" cap="flat">
                  <a:solidFill>
                    <a:schemeClr val="tx2">
                      <a:lumMod val="25000"/>
                    </a:schemeClr>
                  </a:solidFill>
                  <a:miter lim="400000"/>
                </a:ln>
                <a:effectLst>
                  <a:outerShdw blurRad="76200" dir="18900000" rotWithShape="0">
                    <a:srgbClr val="000000">
                      <a:alpha val="8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pic>
              <p:nvPicPr>
                <p:cNvPr id="66" name="図 6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59265" y="5352006"/>
                  <a:ext cx="3657763" cy="3088778"/>
                </a:xfrm>
                <a:prstGeom prst="rect">
                  <a:avLst/>
                </a:prstGeom>
              </p:spPr>
            </p:pic>
            <p:pic>
              <p:nvPicPr>
                <p:cNvPr id="67" name="図 6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65855" y="7391833"/>
                  <a:ext cx="1581085" cy="1201699"/>
                </a:xfrm>
                <a:prstGeom prst="rect">
                  <a:avLst/>
                </a:prstGeom>
              </p:spPr>
            </p:pic>
          </p:grpSp>
          <p:grpSp>
            <p:nvGrpSpPr>
              <p:cNvPr id="53" name="グループ化 52"/>
              <p:cNvGrpSpPr/>
              <p:nvPr/>
            </p:nvGrpSpPr>
            <p:grpSpPr>
              <a:xfrm>
                <a:off x="13565153" y="2840648"/>
                <a:ext cx="3816003" cy="3816000"/>
                <a:chOff x="15879190" y="3065935"/>
                <a:chExt cx="3816003" cy="3816000"/>
              </a:xfrm>
            </p:grpSpPr>
            <p:sp>
              <p:nvSpPr>
                <p:cNvPr id="63" name="角丸四角形"/>
                <p:cNvSpPr>
                  <a:spLocks noChangeAspect="1"/>
                </p:cNvSpPr>
                <p:nvPr/>
              </p:nvSpPr>
              <p:spPr>
                <a:xfrm>
                  <a:off x="15879190" y="3065935"/>
                  <a:ext cx="3816003" cy="3816000"/>
                </a:xfrm>
                <a:prstGeom prst="roundRect">
                  <a:avLst>
                    <a:gd name="adj" fmla="val 15000"/>
                  </a:avLst>
                </a:prstGeom>
                <a:solidFill>
                  <a:srgbClr val="FFFFFF"/>
                </a:solidFill>
                <a:ln w="25400" cap="flat">
                  <a:solidFill>
                    <a:schemeClr val="tx2">
                      <a:lumMod val="25000"/>
                    </a:schemeClr>
                  </a:solidFill>
                  <a:miter lim="400000"/>
                </a:ln>
                <a:effectLst>
                  <a:outerShdw blurRad="76200" dir="18900000" rotWithShape="0">
                    <a:srgbClr val="000000">
                      <a:alpha val="8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pic>
              <p:nvPicPr>
                <p:cNvPr id="64" name="図 6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01424" y="3166396"/>
                  <a:ext cx="3079446" cy="3644315"/>
                </a:xfrm>
                <a:prstGeom prst="rect">
                  <a:avLst/>
                </a:prstGeom>
              </p:spPr>
            </p:pic>
          </p:grpSp>
          <p:sp>
            <p:nvSpPr>
              <p:cNvPr id="54" name="テキスト ボックス 53"/>
              <p:cNvSpPr txBox="1"/>
              <p:nvPr/>
            </p:nvSpPr>
            <p:spPr>
              <a:xfrm>
                <a:off x="7553233" y="6558391"/>
                <a:ext cx="4480191" cy="1084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ヒラギノ角ゴ ProN W3"/>
                  </a:rPr>
                  <a:t>しこうさくご</a:t>
                </a:r>
              </a:p>
            </p:txBody>
          </p:sp>
          <p:grpSp>
            <p:nvGrpSpPr>
              <p:cNvPr id="55" name="グループ化 54"/>
              <p:cNvGrpSpPr/>
              <p:nvPr/>
            </p:nvGrpSpPr>
            <p:grpSpPr>
              <a:xfrm>
                <a:off x="7885327" y="8019689"/>
                <a:ext cx="3816003" cy="3816000"/>
                <a:chOff x="8239455" y="9345319"/>
                <a:chExt cx="3816003" cy="3816000"/>
              </a:xfrm>
            </p:grpSpPr>
            <p:grpSp>
              <p:nvGrpSpPr>
                <p:cNvPr id="59" name="グループ化 58"/>
                <p:cNvGrpSpPr/>
                <p:nvPr/>
              </p:nvGrpSpPr>
              <p:grpSpPr>
                <a:xfrm>
                  <a:off x="8239455" y="9345319"/>
                  <a:ext cx="3816003" cy="3816000"/>
                  <a:chOff x="18233382" y="5162134"/>
                  <a:chExt cx="3816003" cy="3816000"/>
                </a:xfrm>
              </p:grpSpPr>
              <p:sp>
                <p:nvSpPr>
                  <p:cNvPr id="61" name="角丸四角形"/>
                  <p:cNvSpPr>
                    <a:spLocks noChangeAspect="1"/>
                  </p:cNvSpPr>
                  <p:nvPr/>
                </p:nvSpPr>
                <p:spPr>
                  <a:xfrm>
                    <a:off x="18233382" y="5162134"/>
                    <a:ext cx="3816003" cy="3816000"/>
                  </a:xfrm>
                  <a:prstGeom prst="roundRect">
                    <a:avLst>
                      <a:gd name="adj" fmla="val 15000"/>
                    </a:avLst>
                  </a:prstGeom>
                  <a:solidFill>
                    <a:srgbClr val="FFFFFF"/>
                  </a:solidFill>
                  <a:ln w="25400" cap="flat">
                    <a:solidFill>
                      <a:schemeClr val="tx2">
                        <a:lumMod val="25000"/>
                      </a:schemeClr>
                    </a:solidFill>
                    <a:miter lim="400000"/>
                  </a:ln>
                  <a:effectLst>
                    <a:outerShdw blurRad="76200" dir="18900000" rotWithShape="0">
                      <a:srgbClr val="000000">
                        <a:alpha val="80000"/>
                      </a:srgbClr>
                    </a:outerShdw>
                  </a:effec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effectLst>
                          <a:outerShdw blurRad="25400" dist="23998" dir="2700000" rotWithShape="0">
                            <a:srgbClr val="000000">
                              <a:alpha val="31034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pic>
                <p:nvPicPr>
                  <p:cNvPr id="62" name="図 61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538418" y="5232923"/>
                    <a:ext cx="3205930" cy="367441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0" name="図 5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1487" y="11777053"/>
                  <a:ext cx="990966" cy="1068041"/>
                </a:xfrm>
                <a:prstGeom prst="rect">
                  <a:avLst/>
                </a:prstGeom>
              </p:spPr>
            </p:pic>
          </p:grpSp>
          <p:sp>
            <p:nvSpPr>
              <p:cNvPr id="56" name="テキスト ボックス 55"/>
              <p:cNvSpPr txBox="1"/>
              <p:nvPr/>
            </p:nvSpPr>
            <p:spPr>
              <a:xfrm>
                <a:off x="13586758" y="6558391"/>
                <a:ext cx="3772792" cy="1084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ヒラギノ角ゴ ProN W3"/>
                  </a:rPr>
                  <a:t>くふうする</a:t>
                </a: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8614331" y="11744752"/>
                <a:ext cx="2357995" cy="1084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ヒラギノ角ゴ ProN W3"/>
                  </a:rPr>
                  <a:t>調べる</a:t>
                </a: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13940457" y="11744752"/>
                <a:ext cx="3065393" cy="1084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ヒラギノ角ゴ ProN W3"/>
                  </a:rPr>
                  <a:t>教え合う</a:t>
                </a:r>
              </a:p>
            </p:txBody>
          </p:sp>
        </p:grpSp>
      </p:grpSp>
      <p:grpSp>
        <p:nvGrpSpPr>
          <p:cNvPr id="71" name="グループ化 70"/>
          <p:cNvGrpSpPr/>
          <p:nvPr/>
        </p:nvGrpSpPr>
        <p:grpSpPr>
          <a:xfrm>
            <a:off x="383067" y="2452780"/>
            <a:ext cx="2001232" cy="4110812"/>
            <a:chOff x="495333" y="3132058"/>
            <a:chExt cx="4405745" cy="9301338"/>
          </a:xfrm>
        </p:grpSpPr>
        <p:sp>
          <p:nvSpPr>
            <p:cNvPr id="72" name="テキスト ボックス 71"/>
            <p:cNvSpPr txBox="1"/>
            <p:nvPr/>
          </p:nvSpPr>
          <p:spPr>
            <a:xfrm>
              <a:off x="1208678" y="11022064"/>
              <a:ext cx="2910368" cy="862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ヒラギノ角ゴ ProN W3"/>
                </a:rPr>
                <a:t>きほんだけ</a:t>
              </a:r>
            </a:p>
          </p:txBody>
        </p:sp>
        <p:grpSp>
          <p:nvGrpSpPr>
            <p:cNvPr id="73" name="グループ化 72"/>
            <p:cNvGrpSpPr>
              <a:grpSpLocks noChangeAspect="1"/>
            </p:cNvGrpSpPr>
            <p:nvPr/>
          </p:nvGrpSpPr>
          <p:grpSpPr>
            <a:xfrm>
              <a:off x="1258203" y="8121824"/>
              <a:ext cx="2880003" cy="2880000"/>
              <a:chOff x="818977" y="5329007"/>
              <a:chExt cx="3352218" cy="3352215"/>
            </a:xfrm>
          </p:grpSpPr>
          <p:sp>
            <p:nvSpPr>
              <p:cNvPr id="79" name="角丸四角形"/>
              <p:cNvSpPr>
                <a:spLocks noChangeAspect="1"/>
              </p:cNvSpPr>
              <p:nvPr/>
            </p:nvSpPr>
            <p:spPr>
              <a:xfrm>
                <a:off x="818977" y="5329007"/>
                <a:ext cx="3352218" cy="33522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25400" cap="flat">
                <a:solidFill>
                  <a:schemeClr val="tx2">
                    <a:lumMod val="25000"/>
                  </a:schemeClr>
                </a:solidFill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000"/>
              </a:p>
            </p:txBody>
          </p:sp>
          <p:pic>
            <p:nvPicPr>
              <p:cNvPr id="80" name="図 7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793"/>
              <a:stretch/>
            </p:blipFill>
            <p:spPr>
              <a:xfrm>
                <a:off x="1038888" y="5472088"/>
                <a:ext cx="2912394" cy="3066054"/>
              </a:xfrm>
              <a:prstGeom prst="rect">
                <a:avLst/>
              </a:prstGeom>
            </p:spPr>
          </p:pic>
        </p:grpSp>
        <p:sp>
          <p:nvSpPr>
            <p:cNvPr id="74" name="角丸四角形 73"/>
            <p:cNvSpPr/>
            <p:nvPr/>
          </p:nvSpPr>
          <p:spPr>
            <a:xfrm>
              <a:off x="495333" y="3132058"/>
              <a:ext cx="4405745" cy="9301338"/>
            </a:xfrm>
            <a:prstGeom prst="roundRect">
              <a:avLst/>
            </a:prstGeom>
            <a:noFill/>
            <a:ln w="76200" cap="flat">
              <a:solidFill>
                <a:srgbClr val="FFC000"/>
              </a:solidFill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spc="0" normalizeH="0" baseline="0">
                <a:ln>
                  <a:noFill/>
                </a:ln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</p:txBody>
        </p:sp>
        <p:grpSp>
          <p:nvGrpSpPr>
            <p:cNvPr id="75" name="グループ化 74"/>
            <p:cNvGrpSpPr/>
            <p:nvPr/>
          </p:nvGrpSpPr>
          <p:grpSpPr>
            <a:xfrm>
              <a:off x="1326945" y="3740243"/>
              <a:ext cx="2880000" cy="2880000"/>
              <a:chOff x="3177746" y="3239037"/>
              <a:chExt cx="3352218" cy="3352215"/>
            </a:xfrm>
          </p:grpSpPr>
          <p:sp>
            <p:nvSpPr>
              <p:cNvPr id="77" name="角丸四角形"/>
              <p:cNvSpPr>
                <a:spLocks noChangeAspect="1"/>
              </p:cNvSpPr>
              <p:nvPr/>
            </p:nvSpPr>
            <p:spPr>
              <a:xfrm>
                <a:off x="3177746" y="3239037"/>
                <a:ext cx="3352218" cy="33522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25400" cap="flat">
                <a:solidFill>
                  <a:schemeClr val="tx2">
                    <a:lumMod val="25000"/>
                  </a:schemeClr>
                </a:solidFill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000"/>
              </a:p>
            </p:txBody>
          </p:sp>
          <p:pic>
            <p:nvPicPr>
              <p:cNvPr id="78" name="図 77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17"/>
              <a:stretch/>
            </p:blipFill>
            <p:spPr>
              <a:xfrm>
                <a:off x="3305296" y="3363873"/>
                <a:ext cx="3152536" cy="3156228"/>
              </a:xfrm>
              <a:prstGeom prst="roundRect">
                <a:avLst/>
              </a:prstGeom>
            </p:spPr>
          </p:pic>
        </p:grpSp>
        <p:sp>
          <p:nvSpPr>
            <p:cNvPr id="76" name="テキスト ボックス 75"/>
            <p:cNvSpPr txBox="1"/>
            <p:nvPr/>
          </p:nvSpPr>
          <p:spPr>
            <a:xfrm>
              <a:off x="1554790" y="6599210"/>
              <a:ext cx="2371412" cy="1509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ヒラギノ角ゴ ProN W3"/>
                </a:rPr>
                <a:t>こんなの</a:t>
              </a:r>
              <a:endParaRPr kumimoji="0" lang="en-US" altLang="ja-JP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ヒラギノ角ゴ ProN W3"/>
                </a:rPr>
                <a:t>作ろう！</a:t>
              </a: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7663204" y="2504260"/>
            <a:ext cx="1925310" cy="4110811"/>
            <a:chOff x="19390029" y="3347490"/>
            <a:chExt cx="4405745" cy="9406897"/>
          </a:xfrm>
        </p:grpSpPr>
        <p:sp>
          <p:nvSpPr>
            <p:cNvPr id="82" name="テキスト ボックス 81"/>
            <p:cNvSpPr txBox="1"/>
            <p:nvPr/>
          </p:nvSpPr>
          <p:spPr>
            <a:xfrm>
              <a:off x="19690424" y="6650006"/>
              <a:ext cx="3867246" cy="14632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ヒラギノ角ゴ ProN W3"/>
                </a:rPr>
                <a:t>こんな</a:t>
              </a:r>
              <a:endParaRPr kumimoji="0" lang="en-US" altLang="ja-JP" sz="20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ヒラギノ角ゴ ProN W3"/>
                </a:rPr>
                <a:t>くふうをしたよ</a:t>
              </a:r>
            </a:p>
          </p:txBody>
        </p:sp>
        <p:grpSp>
          <p:nvGrpSpPr>
            <p:cNvPr id="83" name="グループ化 82"/>
            <p:cNvGrpSpPr>
              <a:grpSpLocks noChangeAspect="1"/>
            </p:cNvGrpSpPr>
            <p:nvPr/>
          </p:nvGrpSpPr>
          <p:grpSpPr>
            <a:xfrm>
              <a:off x="20139274" y="3740243"/>
              <a:ext cx="2880000" cy="2879997"/>
              <a:chOff x="19652786" y="524239"/>
              <a:chExt cx="3352218" cy="3352215"/>
            </a:xfrm>
          </p:grpSpPr>
          <p:sp>
            <p:nvSpPr>
              <p:cNvPr id="89" name="角丸四角形"/>
              <p:cNvSpPr>
                <a:spLocks noChangeAspect="1"/>
              </p:cNvSpPr>
              <p:nvPr/>
            </p:nvSpPr>
            <p:spPr>
              <a:xfrm>
                <a:off x="19652786" y="524239"/>
                <a:ext cx="3352218" cy="33522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25400" cap="flat">
                <a:solidFill>
                  <a:schemeClr val="tx2">
                    <a:lumMod val="25000"/>
                  </a:schemeClr>
                </a:solidFill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000"/>
              </a:p>
            </p:txBody>
          </p:sp>
          <p:pic>
            <p:nvPicPr>
              <p:cNvPr id="90" name="図 8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87341" y="688064"/>
                <a:ext cx="3283108" cy="3024564"/>
              </a:xfrm>
              <a:prstGeom prst="rect">
                <a:avLst/>
              </a:prstGeom>
            </p:spPr>
          </p:pic>
        </p:grpSp>
        <p:grpSp>
          <p:nvGrpSpPr>
            <p:cNvPr id="84" name="グループ化 83"/>
            <p:cNvGrpSpPr>
              <a:grpSpLocks noChangeAspect="1"/>
            </p:cNvGrpSpPr>
            <p:nvPr/>
          </p:nvGrpSpPr>
          <p:grpSpPr>
            <a:xfrm>
              <a:off x="20191445" y="8547899"/>
              <a:ext cx="2880003" cy="2880000"/>
              <a:chOff x="19583676" y="7813327"/>
              <a:chExt cx="3352218" cy="3352215"/>
            </a:xfrm>
          </p:grpSpPr>
          <p:sp>
            <p:nvSpPr>
              <p:cNvPr id="87" name="角丸四角形"/>
              <p:cNvSpPr>
                <a:spLocks noChangeAspect="1"/>
              </p:cNvSpPr>
              <p:nvPr/>
            </p:nvSpPr>
            <p:spPr>
              <a:xfrm>
                <a:off x="19583676" y="7813327"/>
                <a:ext cx="3352218" cy="3352215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25400" cap="flat">
                <a:solidFill>
                  <a:schemeClr val="tx2">
                    <a:lumMod val="25000"/>
                  </a:schemeClr>
                </a:solidFill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2000"/>
              </a:p>
            </p:txBody>
          </p:sp>
          <p:pic>
            <p:nvPicPr>
              <p:cNvPr id="88" name="図 8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792" y="8080441"/>
                <a:ext cx="2817987" cy="2817987"/>
              </a:xfrm>
              <a:prstGeom prst="rect">
                <a:avLst/>
              </a:prstGeom>
            </p:spPr>
          </p:pic>
        </p:grpSp>
        <p:sp>
          <p:nvSpPr>
            <p:cNvPr id="85" name="テキスト ボックス 84"/>
            <p:cNvSpPr txBox="1"/>
            <p:nvPr/>
          </p:nvSpPr>
          <p:spPr>
            <a:xfrm>
              <a:off x="20220425" y="11560195"/>
              <a:ext cx="2822046" cy="836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ヒラギノ角ゴ ProN W3"/>
                </a:rPr>
                <a:t>ふりかえり</a:t>
              </a:r>
            </a:p>
          </p:txBody>
        </p:sp>
        <p:sp>
          <p:nvSpPr>
            <p:cNvPr id="86" name="角丸四角形 85"/>
            <p:cNvSpPr/>
            <p:nvPr/>
          </p:nvSpPr>
          <p:spPr>
            <a:xfrm>
              <a:off x="19390029" y="3347490"/>
              <a:ext cx="4405745" cy="9406897"/>
            </a:xfrm>
            <a:prstGeom prst="roundRect">
              <a:avLst/>
            </a:prstGeom>
            <a:noFill/>
            <a:ln w="76200" cap="flat">
              <a:solidFill>
                <a:srgbClr val="FFC000"/>
              </a:solidFill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spc="0" normalizeH="0" baseline="0" dirty="0">
                <a:ln>
                  <a:noFill/>
                </a:ln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3EDDB2-0611-4FD5-B036-1F5DDF2B785D}"/>
              </a:ext>
            </a:extLst>
          </p:cNvPr>
          <p:cNvSpPr txBox="1"/>
          <p:nvPr/>
        </p:nvSpPr>
        <p:spPr>
          <a:xfrm>
            <a:off x="383067" y="1168357"/>
            <a:ext cx="2536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①かだい</a:t>
            </a:r>
            <a:endParaRPr kumimoji="1" lang="en-US" altLang="ja-JP" sz="3600" dirty="0"/>
          </a:p>
          <a:p>
            <a:r>
              <a:rPr kumimoji="1" lang="ja-JP" altLang="en-US" sz="3600" dirty="0"/>
              <a:t>②きほん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C1B333F-3748-4AE3-AC86-B5B49A2EDEEC}"/>
              </a:ext>
            </a:extLst>
          </p:cNvPr>
          <p:cNvSpPr txBox="1"/>
          <p:nvPr/>
        </p:nvSpPr>
        <p:spPr>
          <a:xfrm>
            <a:off x="2981874" y="1403746"/>
            <a:ext cx="391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③プログラミング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9DC4362-79CC-4E93-B2A7-F1D08327DD6D}"/>
              </a:ext>
            </a:extLst>
          </p:cNvPr>
          <p:cNvSpPr txBox="1"/>
          <p:nvPr/>
        </p:nvSpPr>
        <p:spPr>
          <a:xfrm>
            <a:off x="7406109" y="1126745"/>
            <a:ext cx="2427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④発表</a:t>
            </a:r>
            <a:endParaRPr kumimoji="1" lang="en-US" altLang="ja-JP" sz="3600" dirty="0"/>
          </a:p>
          <a:p>
            <a:r>
              <a:rPr kumimoji="1" lang="ja-JP" altLang="en-US" sz="3600" dirty="0"/>
              <a:t>⑤</a:t>
            </a:r>
            <a:r>
              <a:rPr kumimoji="1" lang="ja-JP" altLang="en-US" sz="2800" dirty="0"/>
              <a:t>ふりかえり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4520A6-125B-4DC0-B39D-E8ACAAFBDB32}"/>
              </a:ext>
            </a:extLst>
          </p:cNvPr>
          <p:cNvSpPr/>
          <p:nvPr/>
        </p:nvSpPr>
        <p:spPr>
          <a:xfrm>
            <a:off x="4834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 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47D9DD3D-4526-4F69-BD01-3E3B0FC0C30A}"/>
              </a:ext>
            </a:extLst>
          </p:cNvPr>
          <p:cNvSpPr/>
          <p:nvPr/>
        </p:nvSpPr>
        <p:spPr>
          <a:xfrm>
            <a:off x="2452184" y="1344566"/>
            <a:ext cx="398090" cy="764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矢印: 右 69">
            <a:extLst>
              <a:ext uri="{FF2B5EF4-FFF2-40B4-BE49-F238E27FC236}">
                <a16:creationId xmlns:a16="http://schemas.microsoft.com/office/drawing/2014/main" id="{0572960C-2AF2-4817-BB2A-E226B31C5DA5}"/>
              </a:ext>
            </a:extLst>
          </p:cNvPr>
          <p:cNvSpPr/>
          <p:nvPr/>
        </p:nvSpPr>
        <p:spPr>
          <a:xfrm>
            <a:off x="6930788" y="1328224"/>
            <a:ext cx="398090" cy="764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3716BD-5716-4098-9F77-1FFB29340636}"/>
              </a:ext>
            </a:extLst>
          </p:cNvPr>
          <p:cNvSpPr txBox="1"/>
          <p:nvPr/>
        </p:nvSpPr>
        <p:spPr>
          <a:xfrm>
            <a:off x="2476801" y="130770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u="sng" dirty="0"/>
              <a:t>学習の進め方</a:t>
            </a:r>
          </a:p>
        </p:txBody>
      </p:sp>
    </p:spTree>
    <p:extLst>
      <p:ext uri="{BB962C8B-B14F-4D97-AF65-F5344CB8AC3E}">
        <p14:creationId xmlns:p14="http://schemas.microsoft.com/office/powerpoint/2010/main" val="80766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400"/>
            <a:ext cx="9906000" cy="5569406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0" y="1724297"/>
            <a:ext cx="2307771" cy="4572000"/>
          </a:xfrm>
          <a:prstGeom prst="roundRect">
            <a:avLst>
              <a:gd name="adj" fmla="val 452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524324" y="280769"/>
            <a:ext cx="8543925" cy="588462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dirty="0"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スクラッチのがめん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2307771" y="1724297"/>
            <a:ext cx="3962400" cy="4572000"/>
          </a:xfrm>
          <a:prstGeom prst="roundRect">
            <a:avLst>
              <a:gd name="adj" fmla="val 452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3308" y="172429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コードエリア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6270171" y="1724297"/>
            <a:ext cx="3635829" cy="2638697"/>
          </a:xfrm>
          <a:prstGeom prst="roundRect">
            <a:avLst>
              <a:gd name="adj" fmla="val 452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4222" y="1737360"/>
            <a:ext cx="1415772" cy="461665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ブロック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6270172" y="4359523"/>
            <a:ext cx="3046232" cy="2250283"/>
          </a:xfrm>
          <a:prstGeom prst="roundRect">
            <a:avLst>
              <a:gd name="adj" fmla="val 452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80199" y="17373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ステージ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72422" y="548466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スプライト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9316402" y="4372586"/>
            <a:ext cx="589598" cy="2250283"/>
          </a:xfrm>
          <a:prstGeom prst="roundRect">
            <a:avLst>
              <a:gd name="adj" fmla="val 452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300255" y="4700643"/>
            <a:ext cx="553998" cy="1327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</a:rPr>
              <a:t>はいけい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7800" y="1040400"/>
            <a:ext cx="9888200" cy="370388"/>
          </a:xfrm>
          <a:prstGeom prst="roundRect">
            <a:avLst>
              <a:gd name="adj" fmla="val 452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800" y="62437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メニュー</a:t>
            </a:r>
          </a:p>
        </p:txBody>
      </p:sp>
      <p:sp>
        <p:nvSpPr>
          <p:cNvPr id="4" name="上矢印 3"/>
          <p:cNvSpPr/>
          <p:nvPr/>
        </p:nvSpPr>
        <p:spPr>
          <a:xfrm>
            <a:off x="9435739" y="4389120"/>
            <a:ext cx="313508" cy="28738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53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25101"/>
              </p:ext>
            </p:extLst>
          </p:nvPr>
        </p:nvGraphicFramePr>
        <p:xfrm>
          <a:off x="1311362" y="247952"/>
          <a:ext cx="7452000" cy="58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233691935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5304209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69795896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21802453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1965498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83433571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1449065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4801640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236286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88282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2070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0582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903017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597998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0069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801226"/>
                  </a:ext>
                </a:extLst>
              </a:tr>
            </a:tbl>
          </a:graphicData>
        </a:graphic>
      </p:graphicFrame>
      <p:sp>
        <p:nvSpPr>
          <p:cNvPr id="4" name="上矢印 3"/>
          <p:cNvSpPr/>
          <p:nvPr/>
        </p:nvSpPr>
        <p:spPr>
          <a:xfrm>
            <a:off x="672736" y="247952"/>
            <a:ext cx="352697" cy="24821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679" y="2625634"/>
            <a:ext cx="4748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0" dirty="0"/>
              <a:t>y</a:t>
            </a:r>
            <a:endParaRPr kumimoji="1" lang="ja-JP" altLang="en-US" sz="5000" dirty="0"/>
          </a:p>
        </p:txBody>
      </p:sp>
      <p:sp>
        <p:nvSpPr>
          <p:cNvPr id="6" name="上矢印 5"/>
          <p:cNvSpPr/>
          <p:nvPr/>
        </p:nvSpPr>
        <p:spPr>
          <a:xfrm rot="16200000" flipV="1">
            <a:off x="6938996" y="4769966"/>
            <a:ext cx="352697" cy="32960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06369" y="5879361"/>
            <a:ext cx="4619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0" dirty="0"/>
              <a:t>x</a:t>
            </a:r>
            <a:endParaRPr kumimoji="1" lang="ja-JP" altLang="en-US" sz="5000" dirty="0"/>
          </a:p>
        </p:txBody>
      </p:sp>
      <p:sp>
        <p:nvSpPr>
          <p:cNvPr id="8" name="上矢印 7"/>
          <p:cNvSpPr/>
          <p:nvPr/>
        </p:nvSpPr>
        <p:spPr>
          <a:xfrm rot="5400000" flipH="1" flipV="1">
            <a:off x="2783029" y="4769966"/>
            <a:ext cx="352697" cy="32960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 flipV="1">
            <a:off x="644335" y="3612647"/>
            <a:ext cx="352697" cy="24821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80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412" t="11936" r="36338" b="3843"/>
          <a:stretch/>
        </p:blipFill>
        <p:spPr>
          <a:xfrm>
            <a:off x="479686" y="75894"/>
            <a:ext cx="8919148" cy="667717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61B3EFA-5103-4080-9712-C49C58BB30AB}"/>
              </a:ext>
            </a:extLst>
          </p:cNvPr>
          <p:cNvSpPr/>
          <p:nvPr/>
        </p:nvSpPr>
        <p:spPr>
          <a:xfrm>
            <a:off x="5320144" y="2119745"/>
            <a:ext cx="1025237" cy="387928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91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8696" t="31518" r="76823" b="23499"/>
          <a:stretch/>
        </p:blipFill>
        <p:spPr>
          <a:xfrm>
            <a:off x="403411" y="1125591"/>
            <a:ext cx="2627955" cy="458940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 flipH="1">
            <a:off x="855611" y="222069"/>
            <a:ext cx="1926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0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しろ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8820" t="32163" r="77124" b="23335"/>
          <a:stretch/>
        </p:blipFill>
        <p:spPr>
          <a:xfrm>
            <a:off x="3570209" y="1176176"/>
            <a:ext cx="2561264" cy="45592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8902" t="30517" r="76841" b="25089"/>
          <a:stretch/>
        </p:blipFill>
        <p:spPr>
          <a:xfrm>
            <a:off x="6761756" y="1207483"/>
            <a:ext cx="2591250" cy="453665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flipH="1">
            <a:off x="3887453" y="171484"/>
            <a:ext cx="1926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0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くろ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flipH="1">
            <a:off x="6761756" y="171483"/>
            <a:ext cx="2401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0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そのた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2875" y="5930537"/>
            <a:ext cx="263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あざやかさ　　　０</a:t>
            </a:r>
            <a:endParaRPr kumimoji="1" lang="en-US" altLang="ja-JP" sz="24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/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あかるさ　　 １００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91983" y="5930537"/>
            <a:ext cx="263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あざやかさ　</a:t>
            </a:r>
            <a:r>
              <a:rPr kumimoji="1" lang="en-US" altLang="ja-JP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100</a:t>
            </a:r>
          </a:p>
          <a:p>
            <a:pPr algn="r"/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あかるさ　　 　　  ０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43186" y="5930536"/>
            <a:ext cx="263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あざやかさ　</a:t>
            </a:r>
            <a:r>
              <a:rPr kumimoji="1" lang="en-US" altLang="ja-JP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100</a:t>
            </a:r>
          </a:p>
          <a:p>
            <a:pPr algn="r"/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あかるさ　　　</a:t>
            </a:r>
            <a:r>
              <a:rPr kumimoji="1" lang="en-US" altLang="ja-JP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kumimoji="1"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</a:t>
            </a:r>
          </a:p>
        </p:txBody>
      </p:sp>
      <p:sp>
        <p:nvSpPr>
          <p:cNvPr id="4" name="角丸四角形吹き出し 3"/>
          <p:cNvSpPr/>
          <p:nvPr/>
        </p:nvSpPr>
        <p:spPr>
          <a:xfrm>
            <a:off x="260503" y="3291840"/>
            <a:ext cx="2874583" cy="2325189"/>
          </a:xfrm>
          <a:prstGeom prst="wedgeRoundRectCallou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3459269" y="3291839"/>
            <a:ext cx="2874583" cy="2325189"/>
          </a:xfrm>
          <a:prstGeom prst="wedgeRoundRectCallou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吹き出し 14"/>
          <p:cNvSpPr/>
          <p:nvPr/>
        </p:nvSpPr>
        <p:spPr>
          <a:xfrm>
            <a:off x="6658035" y="3291838"/>
            <a:ext cx="2874583" cy="2325189"/>
          </a:xfrm>
          <a:prstGeom prst="wedgeRoundRectCallou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620089" y="2359101"/>
            <a:ext cx="2874583" cy="932738"/>
          </a:xfrm>
          <a:prstGeom prst="wedgeRoundRectCallout">
            <a:avLst>
              <a:gd name="adj1" fmla="val 22338"/>
              <a:gd name="adj2" fmla="val -7593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00756" y="1655102"/>
            <a:ext cx="1957206" cy="4420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ここをかえる</a:t>
            </a:r>
          </a:p>
        </p:txBody>
      </p:sp>
    </p:spTree>
    <p:extLst>
      <p:ext uri="{BB962C8B-B14F-4D97-AF65-F5344CB8AC3E}">
        <p14:creationId xmlns:p14="http://schemas.microsoft.com/office/powerpoint/2010/main" val="2458193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84</Words>
  <Application>Microsoft Office PowerPoint</Application>
  <PresentationFormat>A4 210 x 297 mm</PresentationFormat>
  <Paragraphs>36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6" baseType="lpstr">
      <vt:lpstr>AR Pゴシック体M</vt:lpstr>
      <vt:lpstr>AR Pゴシック体S</vt:lpstr>
      <vt:lpstr>AR Pマーカー体E</vt:lpstr>
      <vt:lpstr>UD デジタル 教科書体 NK-B</vt:lpstr>
      <vt:lpstr>ヒラギノ角ゴ ProN W3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スクラッチのがめん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佐賀県教育センター</dc:creator>
  <cp:revision>62</cp:revision>
  <cp:lastPrinted>2021-10-11T06:38:30Z</cp:lastPrinted>
  <dcterms:created xsi:type="dcterms:W3CDTF">2021-06-07T04:35:54Z</dcterms:created>
  <dcterms:modified xsi:type="dcterms:W3CDTF">2022-04-07T07:49:51Z</dcterms:modified>
</cp:coreProperties>
</file>