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"/>
  </p:handoutMasterIdLst>
  <p:sldIdLst>
    <p:sldId id="269" r:id="rId2"/>
    <p:sldId id="270" r:id="rId3"/>
  </p:sldIdLst>
  <p:sldSz cx="9906000" cy="6858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C1A"/>
    <a:srgbClr val="FF66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2075" y="1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D977F-BC7E-4EC3-A2E9-BE5C6E414100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6BE44-31C4-4FA5-8499-DDB1310522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534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AA64-205F-4FBE-954D-223D11CA7CD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228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AA64-205F-4FBE-954D-223D11CA7CD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151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AA64-205F-4FBE-954D-223D11CA7CD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174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AA64-205F-4FBE-954D-223D11CA7CD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641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AA64-205F-4FBE-954D-223D11CA7CD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4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AA64-205F-4FBE-954D-223D11CA7CD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18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AA64-205F-4FBE-954D-223D11CA7CD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55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AA64-205F-4FBE-954D-223D11CA7CD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89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AA64-205F-4FBE-954D-223D11CA7CD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06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AA64-205F-4FBE-954D-223D11CA7CD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31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AA64-205F-4FBE-954D-223D11CA7CD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75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FAA64-205F-4FBE-954D-223D11CA7CD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A88DF-4A1B-45A5-BE40-A330E7DBF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89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5C7B87F9-107E-480B-BF4F-6452B90DED6F}"/>
              </a:ext>
            </a:extLst>
          </p:cNvPr>
          <p:cNvSpPr txBox="1">
            <a:spLocks/>
          </p:cNvSpPr>
          <p:nvPr/>
        </p:nvSpPr>
        <p:spPr>
          <a:xfrm>
            <a:off x="352695" y="305677"/>
            <a:ext cx="9339943" cy="1316334"/>
          </a:xfrm>
          <a:prstGeom prst="rect">
            <a:avLst/>
          </a:prstGeom>
          <a:ln w="15875">
            <a:solidFill>
              <a:schemeClr val="tx2"/>
            </a:solidFill>
          </a:ln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　　「リスト（表）」と「変数」を使って</a:t>
            </a:r>
            <a:endParaRPr lang="en-US" altLang="ja-JP" sz="3600" dirty="0"/>
          </a:p>
          <a:p>
            <a:r>
              <a:rPr lang="ja-JP" altLang="en-US" sz="3600" dirty="0"/>
              <a:t>　　「ねこ」に問題を言わせよう！</a:t>
            </a:r>
            <a:endParaRPr lang="en-US" altLang="ja-JP" sz="36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83" y="454521"/>
            <a:ext cx="945136" cy="101864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88" y="1973160"/>
            <a:ext cx="945136" cy="1018646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5C7B87F9-107E-480B-BF4F-6452B90DED6F}"/>
              </a:ext>
            </a:extLst>
          </p:cNvPr>
          <p:cNvSpPr txBox="1">
            <a:spLocks/>
          </p:cNvSpPr>
          <p:nvPr/>
        </p:nvSpPr>
        <p:spPr>
          <a:xfrm>
            <a:off x="352695" y="1866103"/>
            <a:ext cx="9339943" cy="1316334"/>
          </a:xfrm>
          <a:prstGeom prst="rect">
            <a:avLst/>
          </a:prstGeom>
          <a:ln w="15875">
            <a:solidFill>
              <a:schemeClr val="tx2"/>
            </a:solidFill>
          </a:ln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　　「メッセージ」を使って、</a:t>
            </a:r>
            <a:endParaRPr lang="en-US" altLang="ja-JP" sz="3600" dirty="0"/>
          </a:p>
          <a:p>
            <a:r>
              <a:rPr lang="ja-JP" altLang="en-US" sz="3600" dirty="0"/>
              <a:t>　　　順序よくプログラムを動かそう！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352694" y="4913495"/>
            <a:ext cx="9339943" cy="1316334"/>
            <a:chOff x="352695" y="3554958"/>
            <a:chExt cx="9339943" cy="1316334"/>
          </a:xfrm>
        </p:grpSpPr>
        <p:sp>
          <p:nvSpPr>
            <p:cNvPr id="9" name="タイトル 1">
              <a:extLst>
                <a:ext uri="{FF2B5EF4-FFF2-40B4-BE49-F238E27FC236}">
                  <a16:creationId xmlns:a16="http://schemas.microsoft.com/office/drawing/2014/main" id="{CD4F5318-E8AF-4160-8D94-8E9D0B9C871F}"/>
                </a:ext>
              </a:extLst>
            </p:cNvPr>
            <p:cNvSpPr txBox="1">
              <a:spLocks/>
            </p:cNvSpPr>
            <p:nvPr/>
          </p:nvSpPr>
          <p:spPr>
            <a:xfrm>
              <a:off x="352695" y="3554958"/>
              <a:ext cx="9339943" cy="1316334"/>
            </a:xfrm>
            <a:prstGeom prst="rect">
              <a:avLst/>
            </a:prstGeom>
            <a:ln w="15875">
              <a:solidFill>
                <a:schemeClr val="tx2"/>
              </a:solidFill>
            </a:ln>
          </p:spPr>
          <p:txBody>
            <a:bodyPr anchor="ctr" anchorCtr="0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/>
                <a:t>　　「もし〇〇なら～、でなければ～」を使って、</a:t>
              </a:r>
              <a:endParaRPr lang="en-US" altLang="ja-JP" sz="3200" dirty="0"/>
            </a:p>
            <a:p>
              <a:r>
                <a:rPr lang="ja-JP" altLang="en-US" sz="3200" dirty="0"/>
                <a:t>　　</a:t>
              </a:r>
              <a:r>
                <a:rPr lang="ja-JP" altLang="en-US" sz="3200"/>
                <a:t>  「正解」「不正解」のプログラムを作ろう！</a:t>
              </a:r>
              <a:endParaRPr lang="ja-JP" altLang="en-US" sz="3200" dirty="0"/>
            </a:p>
          </p:txBody>
        </p:sp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03F32EB8-A3E7-4F87-B616-10E20D6C23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388" y="3703802"/>
              <a:ext cx="945136" cy="1018646"/>
            </a:xfrm>
            <a:prstGeom prst="rect">
              <a:avLst/>
            </a:prstGeom>
          </p:spPr>
        </p:pic>
      </p:grpSp>
      <p:sp>
        <p:nvSpPr>
          <p:cNvPr id="12" name="タイトル 1">
            <a:extLst>
              <a:ext uri="{FF2B5EF4-FFF2-40B4-BE49-F238E27FC236}">
                <a16:creationId xmlns:a16="http://schemas.microsoft.com/office/drawing/2014/main" id="{5C7B87F9-107E-480B-BF4F-6452B90DED6F}"/>
              </a:ext>
            </a:extLst>
          </p:cNvPr>
          <p:cNvSpPr txBox="1">
            <a:spLocks/>
          </p:cNvSpPr>
          <p:nvPr/>
        </p:nvSpPr>
        <p:spPr>
          <a:xfrm>
            <a:off x="352693" y="3383671"/>
            <a:ext cx="9339943" cy="1316334"/>
          </a:xfrm>
          <a:prstGeom prst="rect">
            <a:avLst/>
          </a:prstGeom>
          <a:ln w="15875">
            <a:solidFill>
              <a:schemeClr val="tx2"/>
            </a:solidFill>
          </a:ln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　</a:t>
            </a:r>
            <a:r>
              <a:rPr lang="ja-JP" altLang="en-US" sz="3600"/>
              <a:t>　　設計図にそって</a:t>
            </a:r>
            <a:r>
              <a:rPr lang="ja-JP" altLang="en-US" sz="3600" smtClean="0"/>
              <a:t>、</a:t>
            </a:r>
            <a:endParaRPr lang="en-US" altLang="ja-JP" sz="3600" smtClean="0"/>
          </a:p>
          <a:p>
            <a:r>
              <a:rPr lang="ja-JP" altLang="en-US" sz="3600" smtClean="0"/>
              <a:t>　　　クイズアプリ</a:t>
            </a:r>
            <a:r>
              <a:rPr lang="ja-JP" altLang="en-US" sz="3600"/>
              <a:t>を</a:t>
            </a:r>
            <a:r>
              <a:rPr lang="ja-JP" altLang="en-US" sz="3600" smtClean="0"/>
              <a:t>作ろう！</a:t>
            </a:r>
            <a:endParaRPr lang="en-US" altLang="ja-JP" sz="3600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87" y="3538643"/>
            <a:ext cx="945136" cy="1018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730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352693" y="2061230"/>
            <a:ext cx="9339943" cy="1316334"/>
            <a:chOff x="352695" y="297744"/>
            <a:chExt cx="9339943" cy="1316334"/>
          </a:xfrm>
        </p:grpSpPr>
        <p:sp>
          <p:nvSpPr>
            <p:cNvPr id="2" name="タイトル 1">
              <a:extLst>
                <a:ext uri="{FF2B5EF4-FFF2-40B4-BE49-F238E27FC236}">
                  <a16:creationId xmlns:a16="http://schemas.microsoft.com/office/drawing/2014/main" id="{5C7B87F9-107E-480B-BF4F-6452B90DED6F}"/>
                </a:ext>
              </a:extLst>
            </p:cNvPr>
            <p:cNvSpPr txBox="1">
              <a:spLocks/>
            </p:cNvSpPr>
            <p:nvPr/>
          </p:nvSpPr>
          <p:spPr>
            <a:xfrm>
              <a:off x="352695" y="297744"/>
              <a:ext cx="9339943" cy="1316334"/>
            </a:xfrm>
            <a:prstGeom prst="rect">
              <a:avLst/>
            </a:prstGeom>
            <a:ln w="15875">
              <a:solidFill>
                <a:schemeClr val="tx2"/>
              </a:solidFill>
            </a:ln>
          </p:spPr>
          <p:txBody>
            <a:bodyPr anchor="ctr" anchorCtr="0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800"/>
                <a:t>　　 </a:t>
              </a:r>
              <a:r>
                <a:rPr lang="ja-JP" altLang="en-US" sz="3800" smtClean="0"/>
                <a:t> クイズの問題や答えを入力して、</a:t>
              </a:r>
              <a:endParaRPr lang="en-US" altLang="ja-JP" sz="3800"/>
            </a:p>
            <a:p>
              <a:r>
                <a:rPr lang="ja-JP" altLang="en-US" sz="3800"/>
                <a:t>　　  </a:t>
              </a:r>
              <a:r>
                <a:rPr lang="ja-JP" altLang="en-US" sz="3800" smtClean="0"/>
                <a:t>お米クイズアプリを完成させよう！</a:t>
              </a:r>
              <a:endParaRPr lang="ja-JP" altLang="en-US" sz="3800" dirty="0"/>
            </a:p>
          </p:txBody>
        </p:sp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388" y="446588"/>
              <a:ext cx="945136" cy="1018646"/>
            </a:xfrm>
            <a:prstGeom prst="rect">
              <a:avLst/>
            </a:prstGeom>
          </p:spPr>
        </p:pic>
      </p:grpSp>
      <p:grpSp>
        <p:nvGrpSpPr>
          <p:cNvPr id="6" name="グループ化 5"/>
          <p:cNvGrpSpPr/>
          <p:nvPr/>
        </p:nvGrpSpPr>
        <p:grpSpPr>
          <a:xfrm>
            <a:off x="352693" y="448533"/>
            <a:ext cx="9339943" cy="1316334"/>
            <a:chOff x="352695" y="5116487"/>
            <a:chExt cx="9339943" cy="1316334"/>
          </a:xfrm>
        </p:grpSpPr>
        <p:sp>
          <p:nvSpPr>
            <p:cNvPr id="7" name="タイトル 1">
              <a:extLst>
                <a:ext uri="{FF2B5EF4-FFF2-40B4-BE49-F238E27FC236}">
                  <a16:creationId xmlns:a16="http://schemas.microsoft.com/office/drawing/2014/main" id="{5C7B87F9-107E-480B-BF4F-6452B90DED6F}"/>
                </a:ext>
              </a:extLst>
            </p:cNvPr>
            <p:cNvSpPr txBox="1">
              <a:spLocks/>
            </p:cNvSpPr>
            <p:nvPr/>
          </p:nvSpPr>
          <p:spPr>
            <a:xfrm>
              <a:off x="352695" y="5116487"/>
              <a:ext cx="9339943" cy="1316334"/>
            </a:xfrm>
            <a:prstGeom prst="rect">
              <a:avLst/>
            </a:prstGeom>
            <a:ln w="15875">
              <a:solidFill>
                <a:schemeClr val="tx2"/>
              </a:solidFill>
            </a:ln>
          </p:spPr>
          <p:txBody>
            <a:bodyPr anchor="ctr" anchorCtr="0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800"/>
                <a:t>　　「くりかえし」を使って、</a:t>
              </a:r>
              <a:endParaRPr lang="en-US" altLang="ja-JP" sz="3800"/>
            </a:p>
            <a:p>
              <a:r>
                <a:rPr lang="ja-JP" altLang="en-US" sz="3800"/>
                <a:t>　　  スプライトの動きを工夫しよう！</a:t>
              </a:r>
              <a:endParaRPr lang="ja-JP" altLang="en-US" sz="3800" dirty="0"/>
            </a:p>
          </p:txBody>
        </p:sp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388" y="5265331"/>
              <a:ext cx="945136" cy="10186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7664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</TotalTime>
  <Words>123</Words>
  <Application>Microsoft Office PowerPoint</Application>
  <PresentationFormat>A4 210 x 297 mm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佐賀県教育センター</dc:creator>
  <cp:revision>24</cp:revision>
  <cp:lastPrinted>2022-02-07T05:06:31Z</cp:lastPrinted>
  <dcterms:created xsi:type="dcterms:W3CDTF">2021-12-23T01:22:16Z</dcterms:created>
  <dcterms:modified xsi:type="dcterms:W3CDTF">2022-03-28T08:02:49Z</dcterms:modified>
</cp:coreProperties>
</file>