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</p:sldIdLst>
  <p:sldSz cx="9906000" cy="6858000" type="A4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B1D6"/>
    <a:srgbClr val="FFAB19"/>
    <a:srgbClr val="4C97FF"/>
    <a:srgbClr val="CF63CF"/>
    <a:srgbClr val="9966FF"/>
    <a:srgbClr val="FFB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59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83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0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96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48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4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16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38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11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9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3E2D7-873D-48B2-BFCA-9B8CF0EABEB5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6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352693" y="538592"/>
            <a:ext cx="9339943" cy="1316334"/>
            <a:chOff x="352697" y="799849"/>
            <a:chExt cx="9339943" cy="1316334"/>
          </a:xfrm>
        </p:grpSpPr>
        <p:sp>
          <p:nvSpPr>
            <p:cNvPr id="3" name="タイトル 1">
              <a:extLst>
                <a:ext uri="{FF2B5EF4-FFF2-40B4-BE49-F238E27FC236}">
                  <a16:creationId xmlns:a16="http://schemas.microsoft.com/office/drawing/2014/main" id="{5C7B87F9-107E-480B-BF4F-6452B90DED6F}"/>
                </a:ext>
              </a:extLst>
            </p:cNvPr>
            <p:cNvSpPr txBox="1">
              <a:spLocks/>
            </p:cNvSpPr>
            <p:nvPr/>
          </p:nvSpPr>
          <p:spPr>
            <a:xfrm>
              <a:off x="352697" y="799849"/>
              <a:ext cx="9339943" cy="1316334"/>
            </a:xfrm>
            <a:prstGeom prst="rect">
              <a:avLst/>
            </a:prstGeom>
            <a:ln w="15875">
              <a:solidFill>
                <a:schemeClr val="tx2"/>
              </a:solidFill>
            </a:ln>
          </p:spPr>
          <p:txBody>
            <a:bodyPr anchor="ctr" anchorCtr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mtClean="0"/>
                <a:t>　　</a:t>
              </a:r>
              <a:r>
                <a:rPr lang="ja-JP" altLang="en-US" sz="4000" smtClean="0"/>
                <a:t>スクラッチでねこを</a:t>
              </a:r>
              <a:r>
                <a:rPr lang="ja-JP" altLang="en-US" sz="4000" smtClean="0"/>
                <a:t>うごかそう！</a:t>
              </a:r>
              <a:endParaRPr lang="ja-JP" altLang="en-US" sz="4000" dirty="0"/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388" y="948693"/>
              <a:ext cx="945136" cy="1018646"/>
            </a:xfrm>
            <a:prstGeom prst="rect">
              <a:avLst/>
            </a:prstGeom>
          </p:spPr>
        </p:pic>
      </p:grpSp>
      <p:sp>
        <p:nvSpPr>
          <p:cNvPr id="5" name="タイトル 1">
            <a:extLst>
              <a:ext uri="{FF2B5EF4-FFF2-40B4-BE49-F238E27FC236}">
                <a16:creationId xmlns:a16="http://schemas.microsoft.com/office/drawing/2014/main" id="{5C7B87F9-107E-480B-BF4F-6452B90DED6F}"/>
              </a:ext>
            </a:extLst>
          </p:cNvPr>
          <p:cNvSpPr txBox="1">
            <a:spLocks/>
          </p:cNvSpPr>
          <p:nvPr/>
        </p:nvSpPr>
        <p:spPr>
          <a:xfrm>
            <a:off x="352695" y="5049635"/>
            <a:ext cx="9339943" cy="1316334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800" smtClean="0"/>
              <a:t>　　ねこにどんなことがおこるか考えて、</a:t>
            </a:r>
            <a:endParaRPr lang="en-US" altLang="ja-JP" sz="3800" smtClean="0"/>
          </a:p>
          <a:p>
            <a:r>
              <a:rPr lang="ja-JP" altLang="en-US" sz="3800" smtClean="0"/>
              <a:t>　　プログラムをかんせいさせよう！</a:t>
            </a:r>
            <a:endParaRPr lang="ja-JP" altLang="en-US" sz="38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352695" y="3584457"/>
            <a:ext cx="9339943" cy="1316334"/>
            <a:chOff x="352696" y="2741860"/>
            <a:chExt cx="9339943" cy="1316334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388" y="2890704"/>
              <a:ext cx="945136" cy="1018646"/>
            </a:xfrm>
            <a:prstGeom prst="rect">
              <a:avLst/>
            </a:prstGeom>
          </p:spPr>
        </p:pic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5C7B87F9-107E-480B-BF4F-6452B90DED6F}"/>
                </a:ext>
              </a:extLst>
            </p:cNvPr>
            <p:cNvSpPr txBox="1">
              <a:spLocks/>
            </p:cNvSpPr>
            <p:nvPr/>
          </p:nvSpPr>
          <p:spPr>
            <a:xfrm>
              <a:off x="352696" y="2741860"/>
              <a:ext cx="9339943" cy="1316334"/>
            </a:xfrm>
            <a:prstGeom prst="rect">
              <a:avLst/>
            </a:prstGeom>
            <a:ln w="15875">
              <a:solidFill>
                <a:schemeClr val="tx2"/>
              </a:solidFill>
            </a:ln>
          </p:spPr>
          <p:txBody>
            <a:bodyPr anchor="ctr" anchorCtr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mtClean="0"/>
                <a:t>　　</a:t>
              </a:r>
              <a:r>
                <a:rPr lang="ja-JP" altLang="en-US" sz="4000" smtClean="0"/>
                <a:t>オリジナルのめいろを作って、</a:t>
              </a:r>
              <a:endParaRPr lang="en-US" altLang="ja-JP" sz="4000" smtClean="0"/>
            </a:p>
            <a:p>
              <a:r>
                <a:rPr lang="ja-JP" altLang="en-US" sz="4000" smtClean="0"/>
                <a:t>　　 ねこをうごかそう！</a:t>
              </a:r>
              <a:endParaRPr lang="ja-JP" altLang="en-US" sz="4000" dirty="0"/>
            </a:p>
          </p:txBody>
        </p: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8" y="5198479"/>
            <a:ext cx="945136" cy="1018646"/>
          </a:xfrm>
          <a:prstGeom prst="rect">
            <a:avLst/>
          </a:prstGeom>
        </p:spPr>
      </p:pic>
      <p:grpSp>
        <p:nvGrpSpPr>
          <p:cNvPr id="10" name="グループ化 9"/>
          <p:cNvGrpSpPr/>
          <p:nvPr/>
        </p:nvGrpSpPr>
        <p:grpSpPr>
          <a:xfrm>
            <a:off x="352693" y="2061524"/>
            <a:ext cx="9339943" cy="1316334"/>
            <a:chOff x="352697" y="799849"/>
            <a:chExt cx="9339943" cy="1316334"/>
          </a:xfrm>
        </p:grpSpPr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5C7B87F9-107E-480B-BF4F-6452B90DED6F}"/>
                </a:ext>
              </a:extLst>
            </p:cNvPr>
            <p:cNvSpPr txBox="1">
              <a:spLocks/>
            </p:cNvSpPr>
            <p:nvPr/>
          </p:nvSpPr>
          <p:spPr>
            <a:xfrm>
              <a:off x="352697" y="799849"/>
              <a:ext cx="9339943" cy="1316334"/>
            </a:xfrm>
            <a:prstGeom prst="rect">
              <a:avLst/>
            </a:prstGeom>
            <a:ln w="15875">
              <a:solidFill>
                <a:schemeClr val="tx2"/>
              </a:solidFill>
            </a:ln>
          </p:spPr>
          <p:txBody>
            <a:bodyPr anchor="ctr" anchorCtr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mtClean="0"/>
                <a:t>　　</a:t>
              </a:r>
              <a:r>
                <a:rPr lang="ja-JP" altLang="en-US" sz="4000" smtClean="0"/>
                <a:t>めいろの中のねこをうごかそう！</a:t>
              </a:r>
              <a:endParaRPr lang="ja-JP" altLang="en-US" sz="4000" dirty="0"/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388" y="948693"/>
              <a:ext cx="945136" cy="10186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75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</TotalTime>
  <Words>49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佐賀県教育センター</dc:creator>
  <cp:revision>59</cp:revision>
  <cp:lastPrinted>2021-10-11T06:38:30Z</cp:lastPrinted>
  <dcterms:created xsi:type="dcterms:W3CDTF">2021-06-07T04:35:54Z</dcterms:created>
  <dcterms:modified xsi:type="dcterms:W3CDTF">2022-03-28T08:13:51Z</dcterms:modified>
</cp:coreProperties>
</file>