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906000" cy="6858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075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92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52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56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696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03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64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632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536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31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62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32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54" y="316843"/>
            <a:ext cx="819938" cy="864110"/>
          </a:xfrm>
          <a:prstGeom prst="rect">
            <a:avLst/>
          </a:prstGeom>
        </p:spPr>
      </p:pic>
      <p:sp>
        <p:nvSpPr>
          <p:cNvPr id="18" name="角丸四角形吹き出し 17"/>
          <p:cNvSpPr/>
          <p:nvPr/>
        </p:nvSpPr>
        <p:spPr>
          <a:xfrm>
            <a:off x="1706524" y="320336"/>
            <a:ext cx="6762920" cy="864110"/>
          </a:xfrm>
          <a:prstGeom prst="wedgeRoundRectCallout">
            <a:avLst>
              <a:gd name="adj1" fmla="val -53421"/>
              <a:gd name="adj2" fmla="val 520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ねこの動きを考えて、プログラムを作ろう！</a:t>
            </a:r>
            <a:endParaRPr kumimoji="1"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672954" y="1332410"/>
            <a:ext cx="2749515" cy="27301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3618387" y="1343949"/>
            <a:ext cx="3017544" cy="27301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6888456" y="1321742"/>
            <a:ext cx="2699681" cy="430231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672954" y="4193396"/>
            <a:ext cx="2840955" cy="237722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3695832" y="4219161"/>
            <a:ext cx="2840955" cy="237722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53117" y="1423506"/>
            <a:ext cx="212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問題を出す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84518" y="1321742"/>
            <a:ext cx="2126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スタート</a:t>
            </a:r>
            <a:endParaRPr kumimoji="1" lang="en-US" altLang="ja-JP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（はじめの言葉）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175104" y="1381107"/>
            <a:ext cx="212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正解の場合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69470" y="4241582"/>
            <a:ext cx="212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不正解の場合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129316" y="4289768"/>
            <a:ext cx="1973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終わりの言葉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1670" y="1898156"/>
            <a:ext cx="2464910" cy="1989854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10DC33-D834-42D5-A94E-73166D667D3C}"/>
              </a:ext>
            </a:extLst>
          </p:cNvPr>
          <p:cNvSpPr txBox="1"/>
          <p:nvPr/>
        </p:nvSpPr>
        <p:spPr>
          <a:xfrm>
            <a:off x="6646651" y="5699198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　年　組（　　）番</a:t>
            </a:r>
            <a:endParaRPr kumimoji="1" lang="en-US" altLang="ja-JP" sz="16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9EF7403-4357-4542-9A42-9EAA737325A7}"/>
              </a:ext>
            </a:extLst>
          </p:cNvPr>
          <p:cNvSpPr txBox="1"/>
          <p:nvPr/>
        </p:nvSpPr>
        <p:spPr>
          <a:xfrm>
            <a:off x="6747182" y="6037752"/>
            <a:ext cx="2840955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名前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51360" y="1750439"/>
            <a:ext cx="2573870" cy="357810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68896" y="1799022"/>
            <a:ext cx="2773132" cy="205662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8841" y="4474434"/>
            <a:ext cx="2647496" cy="1955395"/>
          </a:xfrm>
          <a:prstGeom prst="rect">
            <a:avLst/>
          </a:prstGeom>
        </p:spPr>
      </p:pic>
      <p:sp>
        <p:nvSpPr>
          <p:cNvPr id="9" name="円形吹き出し 8"/>
          <p:cNvSpPr/>
          <p:nvPr/>
        </p:nvSpPr>
        <p:spPr>
          <a:xfrm>
            <a:off x="8677976" y="316843"/>
            <a:ext cx="910161" cy="893596"/>
          </a:xfrm>
          <a:prstGeom prst="wedgeEllipseCallout">
            <a:avLst>
              <a:gd name="adj1" fmla="val -85068"/>
              <a:gd name="adj2" fmla="val 164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02223" y="382486"/>
            <a:ext cx="461665" cy="8641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>
                <a:solidFill>
                  <a:schemeClr val="bg1"/>
                </a:solidFill>
              </a:rPr>
              <a:t>完成版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7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54475" y="4818591"/>
            <a:ext cx="2716342" cy="133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724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373053" y="2264509"/>
            <a:ext cx="3987596" cy="3809980"/>
            <a:chOff x="450961" y="394681"/>
            <a:chExt cx="4124469" cy="3940757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9F9F9"/>
                </a:clrFrom>
                <a:clrTo>
                  <a:srgbClr val="F9F9F9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86499" y="916284"/>
              <a:ext cx="3554824" cy="3279561"/>
            </a:xfrm>
            <a:prstGeom prst="rect">
              <a:avLst/>
            </a:prstGeom>
          </p:spPr>
        </p:pic>
        <p:sp>
          <p:nvSpPr>
            <p:cNvPr id="5" name="角丸四角形 4"/>
            <p:cNvSpPr/>
            <p:nvPr/>
          </p:nvSpPr>
          <p:spPr>
            <a:xfrm>
              <a:off x="450961" y="735895"/>
              <a:ext cx="4124469" cy="359954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06008" y="394681"/>
              <a:ext cx="3848627" cy="38200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kumimoji="1" lang="ja-JP" altLang="en-US" b="1"/>
                <a:t>①「ふきだし」と「音声」で言う</a:t>
              </a:r>
              <a:endParaRPr kumimoji="1" lang="en-US" altLang="ja-JP" b="1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510065" y="4529222"/>
            <a:ext cx="5129600" cy="1564043"/>
            <a:chOff x="2139037" y="4450870"/>
            <a:chExt cx="6690170" cy="2039871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9F9F9"/>
                </a:clrFrom>
                <a:clrTo>
                  <a:srgbClr val="F9F9F9">
                    <a:alpha val="0"/>
                  </a:srgbClr>
                </a:clrTo>
              </a:clrChange>
            </a:blip>
            <a:srcRect t="3302" b="1"/>
            <a:stretch/>
          </p:blipFill>
          <p:spPr>
            <a:xfrm>
              <a:off x="2294435" y="4946279"/>
              <a:ext cx="6339900" cy="1422158"/>
            </a:xfrm>
            <a:prstGeom prst="rect">
              <a:avLst/>
            </a:prstGeom>
          </p:spPr>
        </p:pic>
        <p:sp>
          <p:nvSpPr>
            <p:cNvPr id="8" name="角丸四角形 7"/>
            <p:cNvSpPr/>
            <p:nvPr/>
          </p:nvSpPr>
          <p:spPr>
            <a:xfrm>
              <a:off x="2139037" y="4841161"/>
              <a:ext cx="6690170" cy="164958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729592" y="4450870"/>
              <a:ext cx="3508683" cy="48169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kumimoji="1" lang="ja-JP" altLang="en-US" b="1"/>
                <a:t>③得点を言う</a:t>
              </a:r>
              <a:endParaRPr kumimoji="1" lang="en-US" altLang="ja-JP" b="1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4510065" y="2264509"/>
            <a:ext cx="2961193" cy="1937185"/>
            <a:chOff x="5458646" y="2528623"/>
            <a:chExt cx="2961193" cy="1937185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9F9F9"/>
                </a:clrFrom>
                <a:clrTo>
                  <a:srgbClr val="F9F9F9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670100" y="3090656"/>
              <a:ext cx="2538283" cy="1198839"/>
            </a:xfrm>
            <a:prstGeom prst="rect">
              <a:avLst/>
            </a:prstGeom>
          </p:spPr>
        </p:pic>
        <p:sp>
          <p:nvSpPr>
            <p:cNvPr id="6" name="角丸四角形 5"/>
            <p:cNvSpPr/>
            <p:nvPr/>
          </p:nvSpPr>
          <p:spPr>
            <a:xfrm>
              <a:off x="5458646" y="2848247"/>
              <a:ext cx="2961193" cy="1617561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5618127" y="2528623"/>
              <a:ext cx="2590256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kumimoji="1" lang="ja-JP" altLang="en-US" b="1"/>
                <a:t>②「第１問！」など言う</a:t>
              </a:r>
              <a:endParaRPr kumimoji="1" lang="en-US" altLang="ja-JP" b="1"/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373053" y="441144"/>
            <a:ext cx="9266612" cy="12913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>
              <a:solidFill>
                <a:schemeClr val="tx1"/>
              </a:solidFill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82"/>
          <a:stretch/>
        </p:blipFill>
        <p:spPr>
          <a:xfrm>
            <a:off x="8011310" y="479074"/>
            <a:ext cx="1628355" cy="1079562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55" y="586800"/>
            <a:ext cx="819938" cy="864110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1357853" y="555433"/>
            <a:ext cx="6850530" cy="970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000" b="1" dirty="0"/>
              <a:t>最初に、先生が作って</a:t>
            </a:r>
            <a:r>
              <a:rPr kumimoji="1" lang="ja-JP" altLang="en-US" sz="2000" b="1" dirty="0" err="1"/>
              <a:t>い</a:t>
            </a:r>
            <a:r>
              <a:rPr kumimoji="1" lang="ja-JP" altLang="en-US" sz="2000" b="1" dirty="0"/>
              <a:t>おいた ねこ のプログラムです。</a:t>
            </a:r>
            <a:endParaRPr kumimoji="1" lang="en-US" altLang="ja-JP" sz="2000" b="1" dirty="0"/>
          </a:p>
          <a:p>
            <a:pPr>
              <a:lnSpc>
                <a:spcPct val="150000"/>
              </a:lnSpc>
            </a:pPr>
            <a:r>
              <a:rPr kumimoji="1" lang="ja-JP" altLang="en-US" sz="2000" b="1" u="sng" dirty="0"/>
              <a:t>まちがって消してしまったら</a:t>
            </a:r>
            <a:r>
              <a:rPr kumimoji="1" lang="ja-JP" altLang="en-US" sz="2000" b="1" dirty="0"/>
              <a:t>、下の３つを入力してね。</a:t>
            </a:r>
            <a:endParaRPr kumimoji="1" lang="en-US" altLang="ja-JP" sz="2000" b="1" dirty="0"/>
          </a:p>
        </p:txBody>
      </p:sp>
      <p:sp>
        <p:nvSpPr>
          <p:cNvPr id="20" name="角丸四角形吹き出し 19"/>
          <p:cNvSpPr/>
          <p:nvPr/>
        </p:nvSpPr>
        <p:spPr>
          <a:xfrm>
            <a:off x="8011309" y="2059988"/>
            <a:ext cx="1478939" cy="2428936"/>
          </a:xfrm>
          <a:prstGeom prst="wedgeRoundRectCallout">
            <a:avLst>
              <a:gd name="adj1" fmla="val 23189"/>
              <a:gd name="adj2" fmla="val -6919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104447" y="2195473"/>
            <a:ext cx="1292662" cy="21699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/>
              <a:t>バックパック</a:t>
            </a:r>
            <a:r>
              <a:rPr kumimoji="1" lang="ja-JP" altLang="en-US"/>
              <a:t>の中に入れているので、それを取り出してもいいよ！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00D85BCA-635D-44B9-8858-37938893A48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621" y="2960858"/>
            <a:ext cx="819938" cy="86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370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264" y="1010222"/>
            <a:ext cx="1039370" cy="119177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631" y="1010222"/>
            <a:ext cx="1078907" cy="126120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122" y="1010222"/>
            <a:ext cx="1178304" cy="1283411"/>
          </a:xfrm>
          <a:prstGeom prst="rect">
            <a:avLst/>
          </a:prstGeom>
        </p:spPr>
      </p:pic>
      <p:sp>
        <p:nvSpPr>
          <p:cNvPr id="5" name="角丸四角形吹き出し 4"/>
          <p:cNvSpPr/>
          <p:nvPr/>
        </p:nvSpPr>
        <p:spPr>
          <a:xfrm>
            <a:off x="1561085" y="233895"/>
            <a:ext cx="7249885" cy="555434"/>
          </a:xfrm>
          <a:prstGeom prst="wedgeRoundRectCallout">
            <a:avLst>
              <a:gd name="adj1" fmla="val -42811"/>
              <a:gd name="adj2" fmla="val 101678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>
                <a:solidFill>
                  <a:schemeClr val="tx1"/>
                </a:solidFill>
              </a:rPr>
              <a:t>クイズに答えるプログラムを作ろう！</a:t>
            </a:r>
            <a:endParaRPr kumimoji="1" lang="en-US" altLang="ja-JP" sz="2400">
              <a:solidFill>
                <a:schemeClr val="tx1"/>
              </a:solidFill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3352798" y="1530092"/>
            <a:ext cx="0" cy="50884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6538687" y="1544606"/>
            <a:ext cx="0" cy="50739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図 8"/>
          <p:cNvPicPr>
            <a:picLocks noChangeAspect="1"/>
          </p:cNvPicPr>
          <p:nvPr/>
        </p:nvPicPr>
        <p:blipFill>
          <a:blip r:embed="rId5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3795" y="2816988"/>
            <a:ext cx="2470661" cy="920671"/>
          </a:xfrm>
          <a:prstGeom prst="rect">
            <a:avLst/>
          </a:prstGeom>
        </p:spPr>
      </p:pic>
      <p:sp>
        <p:nvSpPr>
          <p:cNvPr id="11" name="角丸四角形 10"/>
          <p:cNvSpPr/>
          <p:nvPr/>
        </p:nvSpPr>
        <p:spPr>
          <a:xfrm>
            <a:off x="259542" y="2372589"/>
            <a:ext cx="2952000" cy="15317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8720" y="2465634"/>
            <a:ext cx="212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答えを言う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3457021" y="2372589"/>
            <a:ext cx="2952000" cy="15317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6656554" y="2372589"/>
            <a:ext cx="2952000" cy="15317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6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51989" y="2816988"/>
            <a:ext cx="2587508" cy="1023374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3899522" y="2447656"/>
            <a:ext cx="212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答えを言う</a:t>
            </a: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7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99316" y="2865505"/>
            <a:ext cx="2451059" cy="926339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7033232" y="2447656"/>
            <a:ext cx="212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答えを言う</a:t>
            </a:r>
          </a:p>
        </p:txBody>
      </p:sp>
      <p:grpSp>
        <p:nvGrpSpPr>
          <p:cNvPr id="17" name="グループ化 16"/>
          <p:cNvGrpSpPr/>
          <p:nvPr/>
        </p:nvGrpSpPr>
        <p:grpSpPr>
          <a:xfrm>
            <a:off x="259542" y="4074303"/>
            <a:ext cx="2952000" cy="2519522"/>
            <a:chOff x="259542" y="4074303"/>
            <a:chExt cx="2952000" cy="2519522"/>
          </a:xfrm>
        </p:grpSpPr>
        <p:sp>
          <p:nvSpPr>
            <p:cNvPr id="12" name="角丸四角形 11"/>
            <p:cNvSpPr/>
            <p:nvPr/>
          </p:nvSpPr>
          <p:spPr>
            <a:xfrm>
              <a:off x="259542" y="4074303"/>
              <a:ext cx="2952000" cy="2519522"/>
            </a:xfrm>
            <a:prstGeom prst="roundRect">
              <a:avLst>
                <a:gd name="adj" fmla="val 7148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696461" y="4089013"/>
              <a:ext cx="21263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クリック！</a:t>
              </a:r>
            </a:p>
          </p:txBody>
        </p:sp>
      </p:grpSp>
      <p:pic>
        <p:nvPicPr>
          <p:cNvPr id="31" name="図 30"/>
          <p:cNvPicPr>
            <a:picLocks noChangeAspect="1"/>
          </p:cNvPicPr>
          <p:nvPr/>
        </p:nvPicPr>
        <p:blipFill>
          <a:blip r:embed="rId8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7429" y="4414702"/>
            <a:ext cx="2880000" cy="208932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9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17430" y="4408203"/>
            <a:ext cx="2880000" cy="2093392"/>
          </a:xfrm>
          <a:prstGeom prst="rect">
            <a:avLst/>
          </a:prstGeom>
        </p:spPr>
      </p:pic>
      <p:grpSp>
        <p:nvGrpSpPr>
          <p:cNvPr id="32" name="グループ化 31"/>
          <p:cNvGrpSpPr/>
          <p:nvPr/>
        </p:nvGrpSpPr>
        <p:grpSpPr>
          <a:xfrm>
            <a:off x="3457021" y="4098992"/>
            <a:ext cx="2952000" cy="2519522"/>
            <a:chOff x="259542" y="4074303"/>
            <a:chExt cx="2952000" cy="2519522"/>
          </a:xfrm>
        </p:grpSpPr>
        <p:sp>
          <p:nvSpPr>
            <p:cNvPr id="33" name="角丸四角形 32"/>
            <p:cNvSpPr/>
            <p:nvPr/>
          </p:nvSpPr>
          <p:spPr>
            <a:xfrm>
              <a:off x="259542" y="4074303"/>
              <a:ext cx="2952000" cy="2519522"/>
            </a:xfrm>
            <a:prstGeom prst="roundRect">
              <a:avLst>
                <a:gd name="adj" fmla="val 7148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696461" y="4089013"/>
              <a:ext cx="21263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クリック！</a:t>
              </a: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6648845" y="4093192"/>
            <a:ext cx="2952000" cy="2519522"/>
            <a:chOff x="259542" y="4074303"/>
            <a:chExt cx="2952000" cy="2519522"/>
          </a:xfrm>
        </p:grpSpPr>
        <p:sp>
          <p:nvSpPr>
            <p:cNvPr id="36" name="角丸四角形 35"/>
            <p:cNvSpPr/>
            <p:nvPr/>
          </p:nvSpPr>
          <p:spPr>
            <a:xfrm>
              <a:off x="259542" y="4074303"/>
              <a:ext cx="2952000" cy="2519522"/>
            </a:xfrm>
            <a:prstGeom prst="roundRect">
              <a:avLst>
                <a:gd name="adj" fmla="val 7148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696461" y="4089013"/>
              <a:ext cx="21263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クリック！</a:t>
              </a:r>
            </a:p>
          </p:txBody>
        </p:sp>
      </p:grpSp>
      <p:pic>
        <p:nvPicPr>
          <p:cNvPr id="20" name="図 19"/>
          <p:cNvPicPr>
            <a:picLocks noChangeAspect="1"/>
          </p:cNvPicPr>
          <p:nvPr/>
        </p:nvPicPr>
        <p:blipFill>
          <a:blip r:embed="rId10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03318" y="4397262"/>
            <a:ext cx="2880000" cy="2087338"/>
          </a:xfrm>
          <a:prstGeom prst="rect">
            <a:avLst/>
          </a:prstGeom>
        </p:spPr>
      </p:pic>
      <p:grpSp>
        <p:nvGrpSpPr>
          <p:cNvPr id="10" name="グループ化 9"/>
          <p:cNvGrpSpPr/>
          <p:nvPr/>
        </p:nvGrpSpPr>
        <p:grpSpPr>
          <a:xfrm>
            <a:off x="2398426" y="1349115"/>
            <a:ext cx="814031" cy="704537"/>
            <a:chOff x="2398426" y="1349115"/>
            <a:chExt cx="814031" cy="704537"/>
          </a:xfrm>
        </p:grpSpPr>
        <p:sp>
          <p:nvSpPr>
            <p:cNvPr id="38" name="円形吹き出し 37"/>
            <p:cNvSpPr/>
            <p:nvPr/>
          </p:nvSpPr>
          <p:spPr>
            <a:xfrm>
              <a:off x="2398426" y="1349115"/>
              <a:ext cx="813116" cy="704537"/>
            </a:xfrm>
            <a:prstGeom prst="wedgeEllipseCallout">
              <a:avLst>
                <a:gd name="adj1" fmla="val -81670"/>
                <a:gd name="adj2" fmla="val 2207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2437886" y="1540003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>
                  <a:solidFill>
                    <a:schemeClr val="bg1"/>
                  </a:solidFill>
                  <a:latin typeface="+mn-ea"/>
                </a:rPr>
                <a:t>答え</a:t>
              </a:r>
              <a:r>
                <a:rPr kumimoji="1" lang="en-US" altLang="ja-JP" b="1">
                  <a:solidFill>
                    <a:schemeClr val="bg1"/>
                  </a:solidFill>
                  <a:latin typeface="+mn-ea"/>
                </a:rPr>
                <a:t>1</a:t>
              </a:r>
              <a:endParaRPr kumimoji="1" lang="ja-JP" altLang="en-US" b="1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5472214" y="1445852"/>
            <a:ext cx="916623" cy="704537"/>
            <a:chOff x="2398426" y="1349115"/>
            <a:chExt cx="916623" cy="704537"/>
          </a:xfrm>
        </p:grpSpPr>
        <p:sp>
          <p:nvSpPr>
            <p:cNvPr id="42" name="円形吹き出し 41"/>
            <p:cNvSpPr/>
            <p:nvPr/>
          </p:nvSpPr>
          <p:spPr>
            <a:xfrm>
              <a:off x="2398426" y="1349115"/>
              <a:ext cx="813116" cy="704537"/>
            </a:xfrm>
            <a:prstGeom prst="wedgeEllipseCallout">
              <a:avLst>
                <a:gd name="adj1" fmla="val -81670"/>
                <a:gd name="adj2" fmla="val 2207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2437886" y="1540003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>
                  <a:solidFill>
                    <a:schemeClr val="bg1"/>
                  </a:solidFill>
                  <a:latin typeface="+mn-ea"/>
                </a:rPr>
                <a:t>答え２</a:t>
              </a: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8554595" y="1295403"/>
            <a:ext cx="916623" cy="704537"/>
            <a:chOff x="2398426" y="1349115"/>
            <a:chExt cx="916623" cy="704537"/>
          </a:xfrm>
        </p:grpSpPr>
        <p:sp>
          <p:nvSpPr>
            <p:cNvPr id="45" name="円形吹き出し 44"/>
            <p:cNvSpPr/>
            <p:nvPr/>
          </p:nvSpPr>
          <p:spPr>
            <a:xfrm>
              <a:off x="2398426" y="1349115"/>
              <a:ext cx="813116" cy="704537"/>
            </a:xfrm>
            <a:prstGeom prst="wedgeEllipseCallout">
              <a:avLst>
                <a:gd name="adj1" fmla="val -81670"/>
                <a:gd name="adj2" fmla="val -2324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2437886" y="1540003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>
                  <a:solidFill>
                    <a:schemeClr val="bg1"/>
                  </a:solidFill>
                  <a:latin typeface="+mn-ea"/>
                </a:rPr>
                <a:t>答え３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5788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914" y="3365880"/>
            <a:ext cx="654987" cy="75102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3338" y="2060861"/>
            <a:ext cx="5822093" cy="4223696"/>
          </a:xfrm>
          <a:prstGeom prst="rect">
            <a:avLst/>
          </a:prstGeom>
        </p:spPr>
      </p:pic>
      <p:grpSp>
        <p:nvGrpSpPr>
          <p:cNvPr id="15" name="グループ化 14"/>
          <p:cNvGrpSpPr/>
          <p:nvPr/>
        </p:nvGrpSpPr>
        <p:grpSpPr>
          <a:xfrm>
            <a:off x="5875930" y="1810643"/>
            <a:ext cx="3526971" cy="1014647"/>
            <a:chOff x="5055326" y="365803"/>
            <a:chExt cx="3526971" cy="1014647"/>
          </a:xfrm>
        </p:grpSpPr>
        <p:sp>
          <p:nvSpPr>
            <p:cNvPr id="13" name="角丸四角形吹き出し 12"/>
            <p:cNvSpPr/>
            <p:nvPr/>
          </p:nvSpPr>
          <p:spPr>
            <a:xfrm>
              <a:off x="5055326" y="365803"/>
              <a:ext cx="3526971" cy="1014647"/>
            </a:xfrm>
            <a:prstGeom prst="wedgeRoundRectCallout">
              <a:avLst>
                <a:gd name="adj1" fmla="val 18237"/>
                <a:gd name="adj2" fmla="val 93485"/>
                <a:gd name="adj3" fmla="val 16667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5138366" y="539720"/>
              <a:ext cx="33179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kumimoji="1" lang="ja-JP" altLang="en-US" sz="2000"/>
                <a:t>動きがおかしくならないように、①②③をくわえてね。</a:t>
              </a:r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810DC33-D834-42D5-A94E-73166D667D3C}"/>
              </a:ext>
            </a:extLst>
          </p:cNvPr>
          <p:cNvSpPr txBox="1"/>
          <p:nvPr/>
        </p:nvSpPr>
        <p:spPr>
          <a:xfrm>
            <a:off x="7005431" y="4848332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/>
              <a:t>　年　組</a:t>
            </a:r>
            <a:r>
              <a:rPr kumimoji="1" lang="ja-JP" altLang="en-US" sz="1600" dirty="0"/>
              <a:t>（　　）番</a:t>
            </a:r>
            <a:endParaRPr kumimoji="1" lang="en-US" altLang="ja-JP" sz="16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9EF7403-4357-4542-9A42-9EAA737325A7}"/>
              </a:ext>
            </a:extLst>
          </p:cNvPr>
          <p:cNvSpPr txBox="1"/>
          <p:nvPr/>
        </p:nvSpPr>
        <p:spPr>
          <a:xfrm>
            <a:off x="7110363" y="5156905"/>
            <a:ext cx="2393401" cy="10976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600" dirty="0"/>
              <a:t>名前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353" y="3281079"/>
            <a:ext cx="698885" cy="816972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500" y="3281079"/>
            <a:ext cx="767377" cy="835828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373053" y="441144"/>
            <a:ext cx="9266612" cy="984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460529" y="606602"/>
            <a:ext cx="781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/>
              <a:t>クイズの「正解」「不正解」を判断するプログラム</a:t>
            </a:r>
            <a:endParaRPr kumimoji="1" lang="en-US" altLang="ja-JP" sz="2400" b="1"/>
          </a:p>
        </p:txBody>
      </p:sp>
    </p:spTree>
    <p:extLst>
      <p:ext uri="{BB962C8B-B14F-4D97-AF65-F5344CB8AC3E}">
        <p14:creationId xmlns:p14="http://schemas.microsoft.com/office/powerpoint/2010/main" val="1863594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</TotalTime>
  <Words>165</Words>
  <Application>Microsoft Office PowerPoint</Application>
  <PresentationFormat>A4 210 x 297 mm</PresentationFormat>
  <Paragraphs>30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佐賀県教育センター</dc:creator>
  <cp:revision>39</cp:revision>
  <cp:lastPrinted>2022-02-07T03:25:39Z</cp:lastPrinted>
  <dcterms:created xsi:type="dcterms:W3CDTF">2022-01-20T00:30:40Z</dcterms:created>
  <dcterms:modified xsi:type="dcterms:W3CDTF">2022-04-05T07:58:18Z</dcterms:modified>
</cp:coreProperties>
</file>