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075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920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52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566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696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035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641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632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536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31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62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82FE8-D995-468B-8EB9-F74FA107C159}" type="datetimeFigureOut">
              <a:rPr kumimoji="1" lang="ja-JP" altLang="en-US" smtClean="0"/>
              <a:t>2022/4/5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C7E48-4591-47D2-BE35-6C6EF8CAA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32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840" y="341881"/>
            <a:ext cx="819938" cy="86411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6362" y="4862284"/>
            <a:ext cx="2639894" cy="1299982"/>
          </a:xfrm>
          <a:prstGeom prst="rect">
            <a:avLst/>
          </a:prstGeom>
        </p:spPr>
      </p:pic>
      <p:sp>
        <p:nvSpPr>
          <p:cNvPr id="18" name="角丸四角形吹き出し 17"/>
          <p:cNvSpPr/>
          <p:nvPr/>
        </p:nvSpPr>
        <p:spPr>
          <a:xfrm>
            <a:off x="1946366" y="248409"/>
            <a:ext cx="7249885" cy="864110"/>
          </a:xfrm>
          <a:prstGeom prst="wedgeRoundRectCallout">
            <a:avLst>
              <a:gd name="adj1" fmla="val -53421"/>
              <a:gd name="adj2" fmla="val 520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ねこの動きを考えて、プログラムを作ろう！</a:t>
            </a:r>
            <a:endParaRPr kumimoji="1"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672954" y="1332410"/>
            <a:ext cx="2749515" cy="27301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3618387" y="1343949"/>
            <a:ext cx="3017544" cy="27301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6888456" y="1321742"/>
            <a:ext cx="2699681" cy="430231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672954" y="4193396"/>
            <a:ext cx="2840955" cy="237722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3695832" y="4219161"/>
            <a:ext cx="2840955" cy="237722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053117" y="1423506"/>
            <a:ext cx="2126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問題を出す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984518" y="1321742"/>
            <a:ext cx="2126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スタート</a:t>
            </a:r>
            <a:endParaRPr kumimoji="1" lang="en-US" altLang="ja-JP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（はじめの言葉）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175104" y="1381107"/>
            <a:ext cx="2126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正解の場合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69470" y="4241582"/>
            <a:ext cx="2126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不正解の場合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129316" y="4289768"/>
            <a:ext cx="1973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終わりの言葉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670" y="1898156"/>
            <a:ext cx="2464910" cy="1989854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810DC33-D834-42D5-A94E-73166D667D3C}"/>
              </a:ext>
            </a:extLst>
          </p:cNvPr>
          <p:cNvSpPr txBox="1"/>
          <p:nvPr/>
        </p:nvSpPr>
        <p:spPr>
          <a:xfrm>
            <a:off x="6646651" y="5699198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　年　組（　　）番</a:t>
            </a:r>
            <a:endParaRPr kumimoji="1" lang="en-US" altLang="ja-JP" sz="16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9EF7403-4357-4542-9A42-9EAA737325A7}"/>
              </a:ext>
            </a:extLst>
          </p:cNvPr>
          <p:cNvSpPr txBox="1"/>
          <p:nvPr/>
        </p:nvSpPr>
        <p:spPr>
          <a:xfrm>
            <a:off x="6747182" y="6037752"/>
            <a:ext cx="2840955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名前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1360" y="1750439"/>
            <a:ext cx="2573870" cy="3578102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68896" y="1799022"/>
            <a:ext cx="2773132" cy="205662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7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8841" y="4474434"/>
            <a:ext cx="2647496" cy="1955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724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5161" y="1692022"/>
            <a:ext cx="1039370" cy="119177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89" y="1544606"/>
            <a:ext cx="1078907" cy="1261205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819" y="1533502"/>
            <a:ext cx="1178304" cy="1283411"/>
          </a:xfrm>
          <a:prstGeom prst="rect">
            <a:avLst/>
          </a:prstGeom>
        </p:spPr>
      </p:pic>
      <p:sp>
        <p:nvSpPr>
          <p:cNvPr id="5" name="角丸四角形吹き出し 4"/>
          <p:cNvSpPr/>
          <p:nvPr/>
        </p:nvSpPr>
        <p:spPr>
          <a:xfrm>
            <a:off x="1561085" y="233895"/>
            <a:ext cx="7249885" cy="864110"/>
          </a:xfrm>
          <a:prstGeom prst="wedgeRoundRectCallout">
            <a:avLst>
              <a:gd name="adj1" fmla="val -45013"/>
              <a:gd name="adj2" fmla="val 6770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>
                <a:solidFill>
                  <a:schemeClr val="tx1"/>
                </a:solidFill>
              </a:rPr>
              <a:t>クイズに答えるプログラムを作ろう！</a:t>
            </a:r>
            <a:endParaRPr kumimoji="1" lang="en-US" altLang="ja-JP" sz="2400">
              <a:solidFill>
                <a:schemeClr val="tx1"/>
              </a:solidFill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3352798" y="1530092"/>
            <a:ext cx="0" cy="50884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6538687" y="1544606"/>
            <a:ext cx="0" cy="50739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図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795" y="3397555"/>
            <a:ext cx="2470661" cy="920671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9474" y="5241123"/>
            <a:ext cx="1927915" cy="990367"/>
          </a:xfrm>
          <a:prstGeom prst="rect">
            <a:avLst/>
          </a:prstGeom>
        </p:spPr>
      </p:pic>
      <p:sp>
        <p:nvSpPr>
          <p:cNvPr id="11" name="角丸四角形 10"/>
          <p:cNvSpPr/>
          <p:nvPr/>
        </p:nvSpPr>
        <p:spPr>
          <a:xfrm>
            <a:off x="385570" y="2953157"/>
            <a:ext cx="2749515" cy="15317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385569" y="4669580"/>
            <a:ext cx="2749515" cy="171897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48720" y="3046201"/>
            <a:ext cx="2126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答えを言う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02950" y="4784228"/>
            <a:ext cx="2126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クリック！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3563256" y="2953157"/>
            <a:ext cx="2749515" cy="15317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6750089" y="2953156"/>
            <a:ext cx="2749515" cy="15317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3566130" y="4669580"/>
            <a:ext cx="2749515" cy="171897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51989" y="3397555"/>
            <a:ext cx="2587508" cy="1023374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/>
        </p:nvSpPr>
        <p:spPr>
          <a:xfrm>
            <a:off x="3899522" y="3028223"/>
            <a:ext cx="2126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答えを言う</a:t>
            </a: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99316" y="3446072"/>
            <a:ext cx="2451059" cy="926339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7085410" y="3033455"/>
            <a:ext cx="2126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答えを言う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6750089" y="4669580"/>
            <a:ext cx="2749515" cy="171897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50411" y="5241122"/>
            <a:ext cx="1960523" cy="990367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8339" y="5241122"/>
            <a:ext cx="1960523" cy="990367"/>
          </a:xfrm>
          <a:prstGeom prst="rect">
            <a:avLst/>
          </a:prstGeom>
        </p:spPr>
      </p:pic>
      <p:sp>
        <p:nvSpPr>
          <p:cNvPr id="28" name="テキスト ボックス 27"/>
          <p:cNvSpPr txBox="1"/>
          <p:nvPr/>
        </p:nvSpPr>
        <p:spPr>
          <a:xfrm>
            <a:off x="3860779" y="4770685"/>
            <a:ext cx="2126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クリック！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118608" y="4757142"/>
            <a:ext cx="2126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クリック！</a:t>
            </a:r>
          </a:p>
        </p:txBody>
      </p:sp>
      <p:sp>
        <p:nvSpPr>
          <p:cNvPr id="30" name="雲形吹き出し 29"/>
          <p:cNvSpPr/>
          <p:nvPr/>
        </p:nvSpPr>
        <p:spPr>
          <a:xfrm>
            <a:off x="5341257" y="1167369"/>
            <a:ext cx="2263904" cy="777545"/>
          </a:xfrm>
          <a:prstGeom prst="cloudCallout">
            <a:avLst>
              <a:gd name="adj1" fmla="val -48637"/>
              <a:gd name="adj2" fmla="val 57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/>
              <a:t>おかしなところはないかな？</a:t>
            </a:r>
          </a:p>
        </p:txBody>
      </p:sp>
    </p:spTree>
    <p:extLst>
      <p:ext uri="{BB962C8B-B14F-4D97-AF65-F5344CB8AC3E}">
        <p14:creationId xmlns:p14="http://schemas.microsoft.com/office/powerpoint/2010/main" val="3695788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914" y="3365880"/>
            <a:ext cx="654987" cy="75102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3338" y="2060861"/>
            <a:ext cx="5822093" cy="4223696"/>
          </a:xfrm>
          <a:prstGeom prst="rect">
            <a:avLst/>
          </a:prstGeom>
        </p:spPr>
      </p:pic>
      <p:sp>
        <p:nvSpPr>
          <p:cNvPr id="7" name="右矢印 6"/>
          <p:cNvSpPr/>
          <p:nvPr/>
        </p:nvSpPr>
        <p:spPr>
          <a:xfrm>
            <a:off x="713728" y="2712404"/>
            <a:ext cx="469610" cy="525647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矢印 7"/>
          <p:cNvSpPr/>
          <p:nvPr/>
        </p:nvSpPr>
        <p:spPr>
          <a:xfrm rot="10800000">
            <a:off x="4885796" y="3731033"/>
            <a:ext cx="605486" cy="300374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 rot="10800000">
            <a:off x="4885795" y="4848332"/>
            <a:ext cx="605487" cy="260196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8453" y="2776386"/>
            <a:ext cx="64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491282" y="3650386"/>
            <a:ext cx="64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491282" y="4747597"/>
            <a:ext cx="64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</a:t>
            </a:r>
          </a:p>
        </p:txBody>
      </p:sp>
      <p:grpSp>
        <p:nvGrpSpPr>
          <p:cNvPr id="15" name="グループ化 14"/>
          <p:cNvGrpSpPr/>
          <p:nvPr/>
        </p:nvGrpSpPr>
        <p:grpSpPr>
          <a:xfrm>
            <a:off x="5875930" y="1810643"/>
            <a:ext cx="3526971" cy="1014647"/>
            <a:chOff x="5055326" y="365803"/>
            <a:chExt cx="3526971" cy="1014647"/>
          </a:xfrm>
        </p:grpSpPr>
        <p:sp>
          <p:nvSpPr>
            <p:cNvPr id="13" name="角丸四角形吹き出し 12"/>
            <p:cNvSpPr/>
            <p:nvPr/>
          </p:nvSpPr>
          <p:spPr>
            <a:xfrm>
              <a:off x="5055326" y="365803"/>
              <a:ext cx="3526971" cy="1014647"/>
            </a:xfrm>
            <a:prstGeom prst="wedgeRoundRectCallout">
              <a:avLst>
                <a:gd name="adj1" fmla="val 18237"/>
                <a:gd name="adj2" fmla="val 93485"/>
                <a:gd name="adj3" fmla="val 16667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5138366" y="539720"/>
              <a:ext cx="331796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kumimoji="1" lang="ja-JP" altLang="en-US" sz="2000"/>
                <a:t>動きがおかしくならないように、①②③をくわえてね。</a:t>
              </a:r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810DC33-D834-42D5-A94E-73166D667D3C}"/>
              </a:ext>
            </a:extLst>
          </p:cNvPr>
          <p:cNvSpPr txBox="1"/>
          <p:nvPr/>
        </p:nvSpPr>
        <p:spPr>
          <a:xfrm>
            <a:off x="7005431" y="4848332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/>
              <a:t>　年　組</a:t>
            </a:r>
            <a:r>
              <a:rPr kumimoji="1" lang="ja-JP" altLang="en-US" sz="1600" dirty="0"/>
              <a:t>（　　）番</a:t>
            </a:r>
            <a:endParaRPr kumimoji="1" lang="en-US" altLang="ja-JP" sz="16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9EF7403-4357-4542-9A42-9EAA737325A7}"/>
              </a:ext>
            </a:extLst>
          </p:cNvPr>
          <p:cNvSpPr txBox="1"/>
          <p:nvPr/>
        </p:nvSpPr>
        <p:spPr>
          <a:xfrm>
            <a:off x="7110363" y="5156905"/>
            <a:ext cx="2393401" cy="10976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600" dirty="0"/>
              <a:t>名前</a:t>
            </a: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353" y="3281079"/>
            <a:ext cx="698885" cy="816972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500" y="3281079"/>
            <a:ext cx="767377" cy="835828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373053" y="441144"/>
            <a:ext cx="9266612" cy="984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460529" y="606602"/>
            <a:ext cx="7816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b="1"/>
              <a:t>クイズの「正解」「不正解」を判断するプログラム</a:t>
            </a:r>
            <a:endParaRPr kumimoji="1" lang="en-US" altLang="ja-JP" sz="2400" b="1"/>
          </a:p>
        </p:txBody>
      </p:sp>
    </p:spTree>
    <p:extLst>
      <p:ext uri="{BB962C8B-B14F-4D97-AF65-F5344CB8AC3E}">
        <p14:creationId xmlns:p14="http://schemas.microsoft.com/office/powerpoint/2010/main" val="186359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/>
          <p:cNvGrpSpPr/>
          <p:nvPr/>
        </p:nvGrpSpPr>
        <p:grpSpPr>
          <a:xfrm>
            <a:off x="373053" y="2264509"/>
            <a:ext cx="3987596" cy="3809980"/>
            <a:chOff x="450961" y="394681"/>
            <a:chExt cx="4124469" cy="3940757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6499" y="916284"/>
              <a:ext cx="3554824" cy="3279561"/>
            </a:xfrm>
            <a:prstGeom prst="rect">
              <a:avLst/>
            </a:prstGeom>
          </p:spPr>
        </p:pic>
        <p:sp>
          <p:nvSpPr>
            <p:cNvPr id="5" name="角丸四角形 4"/>
            <p:cNvSpPr/>
            <p:nvPr/>
          </p:nvSpPr>
          <p:spPr>
            <a:xfrm>
              <a:off x="450961" y="735895"/>
              <a:ext cx="4124469" cy="359954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606008" y="394681"/>
              <a:ext cx="3848627" cy="38200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kumimoji="1" lang="ja-JP" altLang="en-US" b="1"/>
                <a:t>①「ふきだし」と「音声」で言う</a:t>
              </a:r>
              <a:endParaRPr kumimoji="1" lang="en-US" altLang="ja-JP" b="1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4510065" y="4529222"/>
            <a:ext cx="5129600" cy="1564043"/>
            <a:chOff x="2139037" y="4450870"/>
            <a:chExt cx="6690170" cy="2039871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 rotWithShape="1">
            <a:blip r:embed="rId3"/>
            <a:srcRect t="3302" b="1"/>
            <a:stretch/>
          </p:blipFill>
          <p:spPr>
            <a:xfrm>
              <a:off x="2294435" y="4946279"/>
              <a:ext cx="6339900" cy="1422158"/>
            </a:xfrm>
            <a:prstGeom prst="rect">
              <a:avLst/>
            </a:prstGeom>
          </p:spPr>
        </p:pic>
        <p:sp>
          <p:nvSpPr>
            <p:cNvPr id="8" name="角丸四角形 7"/>
            <p:cNvSpPr/>
            <p:nvPr/>
          </p:nvSpPr>
          <p:spPr>
            <a:xfrm>
              <a:off x="2139037" y="4841161"/>
              <a:ext cx="6690170" cy="164958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729592" y="4450870"/>
              <a:ext cx="3508683" cy="48169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kumimoji="1" lang="ja-JP" altLang="en-US" b="1"/>
                <a:t>③得点を言う</a:t>
              </a:r>
              <a:endParaRPr kumimoji="1" lang="en-US" altLang="ja-JP" b="1"/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4510065" y="2264509"/>
            <a:ext cx="2961193" cy="1937185"/>
            <a:chOff x="5458646" y="2528623"/>
            <a:chExt cx="2961193" cy="1937185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70100" y="3090656"/>
              <a:ext cx="2538283" cy="1198839"/>
            </a:xfrm>
            <a:prstGeom prst="rect">
              <a:avLst/>
            </a:prstGeom>
          </p:spPr>
        </p:pic>
        <p:sp>
          <p:nvSpPr>
            <p:cNvPr id="6" name="角丸四角形 5"/>
            <p:cNvSpPr/>
            <p:nvPr/>
          </p:nvSpPr>
          <p:spPr>
            <a:xfrm>
              <a:off x="5458646" y="2848247"/>
              <a:ext cx="2961193" cy="1617561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5618127" y="2528623"/>
              <a:ext cx="2590256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kumimoji="1" lang="ja-JP" altLang="en-US" b="1"/>
                <a:t>②「第１問！」など言う</a:t>
              </a:r>
              <a:endParaRPr kumimoji="1" lang="en-US" altLang="ja-JP" b="1"/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373053" y="441144"/>
            <a:ext cx="9266612" cy="12913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>
              <a:solidFill>
                <a:schemeClr val="tx1"/>
              </a:solidFill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382"/>
          <a:stretch/>
        </p:blipFill>
        <p:spPr>
          <a:xfrm>
            <a:off x="8011310" y="479074"/>
            <a:ext cx="1628355" cy="1079562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55" y="586800"/>
            <a:ext cx="819938" cy="864110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1357853" y="555433"/>
            <a:ext cx="6850530" cy="970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000" b="1" dirty="0"/>
              <a:t>最初に、先生が作っておいた ねこ のプログラムです。</a:t>
            </a:r>
            <a:endParaRPr kumimoji="1" lang="en-US" altLang="ja-JP" sz="2000" b="1" dirty="0"/>
          </a:p>
          <a:p>
            <a:pPr>
              <a:lnSpc>
                <a:spcPct val="150000"/>
              </a:lnSpc>
            </a:pPr>
            <a:r>
              <a:rPr kumimoji="1" lang="ja-JP" altLang="en-US" sz="2000" b="1" dirty="0"/>
              <a:t>まちがって消してしまったら、下の３つを入力してね。</a:t>
            </a:r>
            <a:endParaRPr kumimoji="1" lang="en-US" altLang="ja-JP" sz="2000" b="1" dirty="0"/>
          </a:p>
        </p:txBody>
      </p:sp>
      <p:sp>
        <p:nvSpPr>
          <p:cNvPr id="20" name="角丸四角形吹き出し 19"/>
          <p:cNvSpPr/>
          <p:nvPr/>
        </p:nvSpPr>
        <p:spPr>
          <a:xfrm>
            <a:off x="8011309" y="2059988"/>
            <a:ext cx="1478939" cy="2428936"/>
          </a:xfrm>
          <a:prstGeom prst="wedgeRoundRectCallout">
            <a:avLst>
              <a:gd name="adj1" fmla="val 23189"/>
              <a:gd name="adj2" fmla="val -6919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208383" y="2195473"/>
            <a:ext cx="1015663" cy="216998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/>
              <a:t>赤いブロックの作り方が分からない人は、先生に聞いてね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00D85BCA-635D-44B9-8858-37938893A48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1621" y="2960858"/>
            <a:ext cx="819938" cy="86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370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287</TotalTime>
  <Words>164</Words>
  <Application>Microsoft Office PowerPoint</Application>
  <PresentationFormat>A4 210 x 297 mm</PresentationFormat>
  <Paragraphs>30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UD デジタル 教科書体 NK-B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佐賀県教育センター</dc:creator>
  <cp:revision>31</cp:revision>
  <cp:lastPrinted>2022-02-03T01:15:38Z</cp:lastPrinted>
  <dcterms:created xsi:type="dcterms:W3CDTF">2022-01-20T00:30:40Z</dcterms:created>
  <dcterms:modified xsi:type="dcterms:W3CDTF">2022-04-05T07:57:42Z</dcterms:modified>
</cp:coreProperties>
</file>