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80" r:id="rId2"/>
    <p:sldId id="306" r:id="rId3"/>
    <p:sldId id="308" r:id="rId4"/>
    <p:sldId id="309" r:id="rId5"/>
    <p:sldId id="307" r:id="rId6"/>
    <p:sldId id="315" r:id="rId7"/>
    <p:sldId id="313" r:id="rId8"/>
    <p:sldId id="312" r:id="rId9"/>
    <p:sldId id="295" r:id="rId10"/>
    <p:sldId id="310" r:id="rId11"/>
    <p:sldId id="311" r:id="rId12"/>
    <p:sldId id="267" r:id="rId13"/>
    <p:sldId id="273" r:id="rId14"/>
  </p:sldIdLst>
  <p:sldSz cx="9906000" cy="6858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C059"/>
    <a:srgbClr val="4C97FF"/>
    <a:srgbClr val="FFAB19"/>
    <a:srgbClr val="FF8D1B"/>
    <a:srgbClr val="9966FF"/>
    <a:srgbClr val="FF8C1A"/>
    <a:srgbClr val="F98715"/>
    <a:srgbClr val="FE661A"/>
    <a:srgbClr val="FF661A"/>
    <a:srgbClr val="FF66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7" d="100"/>
          <a:sy n="77" d="100"/>
        </p:scale>
        <p:origin x="2058" y="108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500" cy="501650"/>
          </a:xfrm>
          <a:prstGeom prst="rect">
            <a:avLst/>
          </a:prstGeom>
        </p:spPr>
        <p:txBody>
          <a:bodyPr vert="horz" lIns="91444" tIns="45722" rIns="91444" bIns="457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6" y="0"/>
            <a:ext cx="2984500" cy="501650"/>
          </a:xfrm>
          <a:prstGeom prst="rect">
            <a:avLst/>
          </a:prstGeom>
        </p:spPr>
        <p:txBody>
          <a:bodyPr vert="horz" lIns="91444" tIns="45722" rIns="91444" bIns="45722" rtlCol="0"/>
          <a:lstStyle>
            <a:lvl1pPr algn="r">
              <a:defRPr sz="1200"/>
            </a:lvl1pPr>
          </a:lstStyle>
          <a:p>
            <a:fld id="{A581F4CB-2971-48CE-8640-DF1E73BF59EC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1252538"/>
            <a:ext cx="488473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4" tIns="45722" rIns="91444" bIns="457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7" y="4821241"/>
            <a:ext cx="5510213" cy="3944936"/>
          </a:xfrm>
          <a:prstGeom prst="rect">
            <a:avLst/>
          </a:prstGeom>
        </p:spPr>
        <p:txBody>
          <a:bodyPr vert="horz" lIns="91444" tIns="45722" rIns="91444" bIns="457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7064"/>
            <a:ext cx="2984500" cy="501650"/>
          </a:xfrm>
          <a:prstGeom prst="rect">
            <a:avLst/>
          </a:prstGeom>
        </p:spPr>
        <p:txBody>
          <a:bodyPr vert="horz" lIns="91444" tIns="45722" rIns="91444" bIns="457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6" y="9517064"/>
            <a:ext cx="2984500" cy="501650"/>
          </a:xfrm>
          <a:prstGeom prst="rect">
            <a:avLst/>
          </a:prstGeom>
        </p:spPr>
        <p:txBody>
          <a:bodyPr vert="horz" lIns="91444" tIns="45722" rIns="91444" bIns="45722" rtlCol="0" anchor="b"/>
          <a:lstStyle>
            <a:lvl1pPr algn="r">
              <a:defRPr sz="1200"/>
            </a:lvl1pPr>
          </a:lstStyle>
          <a:p>
            <a:fld id="{BDA7A28D-70A4-46CF-8335-ECC43EF4A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386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596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830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7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00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964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483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540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164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38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113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90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3E2D7-873D-48B2-BFCA-9B8CF0EABEB5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63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フリーフォーム 18"/>
          <p:cNvSpPr/>
          <p:nvPr/>
        </p:nvSpPr>
        <p:spPr>
          <a:xfrm>
            <a:off x="7655101" y="4089151"/>
            <a:ext cx="5224" cy="805"/>
          </a:xfrm>
          <a:custGeom>
            <a:avLst/>
            <a:gdLst>
              <a:gd name="connsiteX0" fmla="*/ 0 w 5224"/>
              <a:gd name="connsiteY0" fmla="*/ 0 h 805"/>
              <a:gd name="connsiteX1" fmla="*/ 1 w 5224"/>
              <a:gd name="connsiteY1" fmla="*/ 0 h 805"/>
              <a:gd name="connsiteX2" fmla="*/ 5224 w 5224"/>
              <a:gd name="connsiteY2" fmla="*/ 805 h 805"/>
              <a:gd name="connsiteX3" fmla="*/ 0 w 5224"/>
              <a:gd name="connsiteY3" fmla="*/ 0 h 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4" h="805">
                <a:moveTo>
                  <a:pt x="0" y="0"/>
                </a:moveTo>
                <a:lnTo>
                  <a:pt x="1" y="0"/>
                </a:lnTo>
                <a:lnTo>
                  <a:pt x="5224" y="8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947704" y="5017825"/>
            <a:ext cx="7877344" cy="1458724"/>
            <a:chOff x="947704" y="3174719"/>
            <a:chExt cx="7877344" cy="1458724"/>
          </a:xfrm>
        </p:grpSpPr>
        <p:sp>
          <p:nvSpPr>
            <p:cNvPr id="10" name="フリーフォーム 9"/>
            <p:cNvSpPr/>
            <p:nvPr/>
          </p:nvSpPr>
          <p:spPr>
            <a:xfrm flipV="1">
              <a:off x="947704" y="3174719"/>
              <a:ext cx="7877344" cy="1458724"/>
            </a:xfrm>
            <a:custGeom>
              <a:avLst/>
              <a:gdLst>
                <a:gd name="connsiteX0" fmla="*/ 93798 w 7877344"/>
                <a:gd name="connsiteY0" fmla="*/ 1458724 h 1458724"/>
                <a:gd name="connsiteX1" fmla="*/ 787281 w 7877344"/>
                <a:gd name="connsiteY1" fmla="*/ 1458724 h 1458724"/>
                <a:gd name="connsiteX2" fmla="*/ 787281 w 7877344"/>
                <a:gd name="connsiteY2" fmla="*/ 1440622 h 1458724"/>
                <a:gd name="connsiteX3" fmla="*/ 1058696 w 7877344"/>
                <a:gd name="connsiteY3" fmla="*/ 1169207 h 1458724"/>
                <a:gd name="connsiteX4" fmla="*/ 1455690 w 7877344"/>
                <a:gd name="connsiteY4" fmla="*/ 1169207 h 1458724"/>
                <a:gd name="connsiteX5" fmla="*/ 1727105 w 7877344"/>
                <a:gd name="connsiteY5" fmla="*/ 1440622 h 1458724"/>
                <a:gd name="connsiteX6" fmla="*/ 1727105 w 7877344"/>
                <a:gd name="connsiteY6" fmla="*/ 1458724 h 1458724"/>
                <a:gd name="connsiteX7" fmla="*/ 7783546 w 7877344"/>
                <a:gd name="connsiteY7" fmla="*/ 1458724 h 1458724"/>
                <a:gd name="connsiteX8" fmla="*/ 7877344 w 7877344"/>
                <a:gd name="connsiteY8" fmla="*/ 1364926 h 1458724"/>
                <a:gd name="connsiteX9" fmla="*/ 7877344 w 7877344"/>
                <a:gd name="connsiteY9" fmla="*/ 360228 h 1458724"/>
                <a:gd name="connsiteX10" fmla="*/ 7783546 w 7877344"/>
                <a:gd name="connsiteY10" fmla="*/ 266430 h 1458724"/>
                <a:gd name="connsiteX11" fmla="*/ 1278482 w 7877344"/>
                <a:gd name="connsiteY11" fmla="*/ 266430 h 1458724"/>
                <a:gd name="connsiteX12" fmla="*/ 1012052 w 7877344"/>
                <a:gd name="connsiteY12" fmla="*/ 0 h 1458724"/>
                <a:gd name="connsiteX13" fmla="*/ 615058 w 7877344"/>
                <a:gd name="connsiteY13" fmla="*/ 0 h 1458724"/>
                <a:gd name="connsiteX14" fmla="*/ 348628 w 7877344"/>
                <a:gd name="connsiteY14" fmla="*/ 266430 h 1458724"/>
                <a:gd name="connsiteX15" fmla="*/ 93798 w 7877344"/>
                <a:gd name="connsiteY15" fmla="*/ 266430 h 1458724"/>
                <a:gd name="connsiteX16" fmla="*/ 0 w 7877344"/>
                <a:gd name="connsiteY16" fmla="*/ 360228 h 1458724"/>
                <a:gd name="connsiteX17" fmla="*/ 0 w 7877344"/>
                <a:gd name="connsiteY17" fmla="*/ 1364926 h 1458724"/>
                <a:gd name="connsiteX18" fmla="*/ 93798 w 7877344"/>
                <a:gd name="connsiteY18" fmla="*/ 1458724 h 1458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7877344" h="1458724">
                  <a:moveTo>
                    <a:pt x="93798" y="1458724"/>
                  </a:moveTo>
                  <a:lnTo>
                    <a:pt x="787281" y="1458724"/>
                  </a:lnTo>
                  <a:lnTo>
                    <a:pt x="787281" y="1440622"/>
                  </a:lnTo>
                  <a:lnTo>
                    <a:pt x="1058696" y="1169207"/>
                  </a:lnTo>
                  <a:lnTo>
                    <a:pt x="1455690" y="1169207"/>
                  </a:lnTo>
                  <a:lnTo>
                    <a:pt x="1727105" y="1440622"/>
                  </a:lnTo>
                  <a:lnTo>
                    <a:pt x="1727105" y="1458724"/>
                  </a:lnTo>
                  <a:lnTo>
                    <a:pt x="7783546" y="1458724"/>
                  </a:lnTo>
                  <a:cubicBezTo>
                    <a:pt x="7835349" y="1458724"/>
                    <a:pt x="7877344" y="1416729"/>
                    <a:pt x="7877344" y="1364926"/>
                  </a:cubicBezTo>
                  <a:lnTo>
                    <a:pt x="7877344" y="360228"/>
                  </a:lnTo>
                  <a:cubicBezTo>
                    <a:pt x="7877344" y="308425"/>
                    <a:pt x="7835349" y="266430"/>
                    <a:pt x="7783546" y="266430"/>
                  </a:cubicBezTo>
                  <a:lnTo>
                    <a:pt x="1278482" y="266430"/>
                  </a:lnTo>
                  <a:lnTo>
                    <a:pt x="1012052" y="0"/>
                  </a:lnTo>
                  <a:lnTo>
                    <a:pt x="615058" y="0"/>
                  </a:lnTo>
                  <a:lnTo>
                    <a:pt x="348628" y="266430"/>
                  </a:lnTo>
                  <a:lnTo>
                    <a:pt x="93798" y="266430"/>
                  </a:lnTo>
                  <a:cubicBezTo>
                    <a:pt x="41995" y="266430"/>
                    <a:pt x="0" y="308425"/>
                    <a:pt x="0" y="360228"/>
                  </a:cubicBezTo>
                  <a:lnTo>
                    <a:pt x="0" y="1364926"/>
                  </a:lnTo>
                  <a:cubicBezTo>
                    <a:pt x="0" y="1416729"/>
                    <a:pt x="41995" y="1458724"/>
                    <a:pt x="93798" y="1458724"/>
                  </a:cubicBezTo>
                  <a:close/>
                </a:path>
              </a:pathLst>
            </a:custGeom>
            <a:solidFill>
              <a:srgbClr val="FFAB1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フリーフォーム 16"/>
            <p:cNvSpPr/>
            <p:nvPr/>
          </p:nvSpPr>
          <p:spPr>
            <a:xfrm>
              <a:off x="7655101" y="3428506"/>
              <a:ext cx="914400" cy="684719"/>
            </a:xfrm>
            <a:custGeom>
              <a:avLst/>
              <a:gdLst>
                <a:gd name="connsiteX0" fmla="*/ 385595 w 505344"/>
                <a:gd name="connsiteY0" fmla="*/ 0 h 522484"/>
                <a:gd name="connsiteX1" fmla="*/ 505344 w 505344"/>
                <a:gd name="connsiteY1" fmla="*/ 130601 h 522484"/>
                <a:gd name="connsiteX2" fmla="*/ 440044 w 505344"/>
                <a:gd name="connsiteY2" fmla="*/ 130601 h 522484"/>
                <a:gd name="connsiteX3" fmla="*/ 440043 w 505344"/>
                <a:gd name="connsiteY3" fmla="*/ 130605 h 522484"/>
                <a:gd name="connsiteX4" fmla="*/ 421032 w 505344"/>
                <a:gd name="connsiteY4" fmla="*/ 213658 h 522484"/>
                <a:gd name="connsiteX5" fmla="*/ 420928 w 505344"/>
                <a:gd name="connsiteY5" fmla="*/ 213947 h 522484"/>
                <a:gd name="connsiteX6" fmla="*/ 420773 w 505344"/>
                <a:gd name="connsiteY6" fmla="*/ 214625 h 522484"/>
                <a:gd name="connsiteX7" fmla="*/ 403709 w 505344"/>
                <a:gd name="connsiteY7" fmla="*/ 261701 h 522484"/>
                <a:gd name="connsiteX8" fmla="*/ 393821 w 505344"/>
                <a:gd name="connsiteY8" fmla="*/ 289126 h 522484"/>
                <a:gd name="connsiteX9" fmla="*/ 393647 w 505344"/>
                <a:gd name="connsiteY9" fmla="*/ 289463 h 522484"/>
                <a:gd name="connsiteX10" fmla="*/ 393261 w 505344"/>
                <a:gd name="connsiteY10" fmla="*/ 290526 h 522484"/>
                <a:gd name="connsiteX11" fmla="*/ 370747 w 505344"/>
                <a:gd name="connsiteY11" fmla="*/ 333799 h 522484"/>
                <a:gd name="connsiteX12" fmla="*/ 359316 w 505344"/>
                <a:gd name="connsiteY12" fmla="*/ 355930 h 522484"/>
                <a:gd name="connsiteX13" fmla="*/ 359010 w 505344"/>
                <a:gd name="connsiteY13" fmla="*/ 356357 h 522484"/>
                <a:gd name="connsiteX14" fmla="*/ 358488 w 505344"/>
                <a:gd name="connsiteY14" fmla="*/ 357360 h 522484"/>
                <a:gd name="connsiteX15" fmla="*/ 334726 w 505344"/>
                <a:gd name="connsiteY15" fmla="*/ 390248 h 522484"/>
                <a:gd name="connsiteX16" fmla="*/ 318426 w 505344"/>
                <a:gd name="connsiteY16" fmla="*/ 412997 h 522484"/>
                <a:gd name="connsiteX17" fmla="*/ 317939 w 505344"/>
                <a:gd name="connsiteY17" fmla="*/ 413483 h 522484"/>
                <a:gd name="connsiteX18" fmla="*/ 317433 w 505344"/>
                <a:gd name="connsiteY18" fmla="*/ 414183 h 522484"/>
                <a:gd name="connsiteX19" fmla="*/ 293468 w 505344"/>
                <a:gd name="connsiteY19" fmla="*/ 437894 h 522484"/>
                <a:gd name="connsiteX20" fmla="*/ 272058 w 505344"/>
                <a:gd name="connsiteY20" fmla="*/ 459251 h 522484"/>
                <a:gd name="connsiteX21" fmla="*/ 271503 w 505344"/>
                <a:gd name="connsiteY21" fmla="*/ 459626 h 522484"/>
                <a:gd name="connsiteX22" fmla="*/ 271073 w 505344"/>
                <a:gd name="connsiteY22" fmla="*/ 460051 h 522484"/>
                <a:gd name="connsiteX23" fmla="*/ 241062 w 505344"/>
                <a:gd name="connsiteY23" fmla="*/ 480164 h 522484"/>
                <a:gd name="connsiteX24" fmla="*/ 221118 w 505344"/>
                <a:gd name="connsiteY24" fmla="*/ 493620 h 522484"/>
                <a:gd name="connsiteX25" fmla="*/ 220795 w 505344"/>
                <a:gd name="connsiteY25" fmla="*/ 493747 h 522484"/>
                <a:gd name="connsiteX26" fmla="*/ 220388 w 505344"/>
                <a:gd name="connsiteY26" fmla="*/ 494020 h 522484"/>
                <a:gd name="connsiteX27" fmla="*/ 109954 w 505344"/>
                <a:gd name="connsiteY27" fmla="*/ 522484 h 522484"/>
                <a:gd name="connsiteX28" fmla="*/ 109290 w 505344"/>
                <a:gd name="connsiteY28" fmla="*/ 522386 h 522484"/>
                <a:gd name="connsiteX29" fmla="*/ 109152 w 505344"/>
                <a:gd name="connsiteY29" fmla="*/ 522404 h 522484"/>
                <a:gd name="connsiteX30" fmla="*/ 109151 w 505344"/>
                <a:gd name="connsiteY30" fmla="*/ 522404 h 522484"/>
                <a:gd name="connsiteX31" fmla="*/ 103928 w 505344"/>
                <a:gd name="connsiteY31" fmla="*/ 521599 h 522484"/>
                <a:gd name="connsiteX32" fmla="*/ 103927 w 505344"/>
                <a:gd name="connsiteY32" fmla="*/ 521599 h 522484"/>
                <a:gd name="connsiteX33" fmla="*/ 109151 w 505344"/>
                <a:gd name="connsiteY33" fmla="*/ 522404 h 522484"/>
                <a:gd name="connsiteX34" fmla="*/ 0 w 505344"/>
                <a:gd name="connsiteY34" fmla="*/ 522404 h 522484"/>
                <a:gd name="connsiteX35" fmla="*/ 0 w 505344"/>
                <a:gd name="connsiteY35" fmla="*/ 492678 h 522484"/>
                <a:gd name="connsiteX36" fmla="*/ 40278 w 505344"/>
                <a:gd name="connsiteY36" fmla="*/ 511791 h 522484"/>
                <a:gd name="connsiteX37" fmla="*/ 44622 w 505344"/>
                <a:gd name="connsiteY37" fmla="*/ 512460 h 522484"/>
                <a:gd name="connsiteX38" fmla="*/ 91042 w 505344"/>
                <a:gd name="connsiteY38" fmla="*/ 493306 h 522484"/>
                <a:gd name="connsiteX39" fmla="*/ 159831 w 505344"/>
                <a:gd name="connsiteY39" fmla="*/ 441421 h 522484"/>
                <a:gd name="connsiteX40" fmla="*/ 169250 w 505344"/>
                <a:gd name="connsiteY40" fmla="*/ 432665 h 522484"/>
                <a:gd name="connsiteX41" fmla="*/ 219569 w 505344"/>
                <a:gd name="connsiteY41" fmla="*/ 367476 h 522484"/>
                <a:gd name="connsiteX42" fmla="*/ 257221 w 505344"/>
                <a:gd name="connsiteY42" fmla="*/ 295765 h 522484"/>
                <a:gd name="connsiteX43" fmla="*/ 274354 w 505344"/>
                <a:gd name="connsiteY43" fmla="*/ 259391 h 522484"/>
                <a:gd name="connsiteX44" fmla="*/ 309443 w 505344"/>
                <a:gd name="connsiteY44" fmla="*/ 130601 h 522484"/>
                <a:gd name="connsiteX45" fmla="*/ 244142 w 505344"/>
                <a:gd name="connsiteY45" fmla="*/ 130601 h 522484"/>
                <a:gd name="connsiteX46" fmla="*/ 385595 w 505344"/>
                <a:gd name="connsiteY46" fmla="*/ 0 h 522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505344" h="522484">
                  <a:moveTo>
                    <a:pt x="385595" y="0"/>
                  </a:moveTo>
                  <a:lnTo>
                    <a:pt x="505344" y="130601"/>
                  </a:lnTo>
                  <a:lnTo>
                    <a:pt x="440044" y="130601"/>
                  </a:lnTo>
                  <a:lnTo>
                    <a:pt x="440043" y="130605"/>
                  </a:lnTo>
                  <a:lnTo>
                    <a:pt x="421032" y="213658"/>
                  </a:lnTo>
                  <a:lnTo>
                    <a:pt x="420928" y="213947"/>
                  </a:lnTo>
                  <a:lnTo>
                    <a:pt x="420773" y="214625"/>
                  </a:lnTo>
                  <a:lnTo>
                    <a:pt x="403709" y="261701"/>
                  </a:lnTo>
                  <a:lnTo>
                    <a:pt x="393821" y="289126"/>
                  </a:lnTo>
                  <a:lnTo>
                    <a:pt x="393647" y="289463"/>
                  </a:lnTo>
                  <a:lnTo>
                    <a:pt x="393261" y="290526"/>
                  </a:lnTo>
                  <a:lnTo>
                    <a:pt x="370747" y="333799"/>
                  </a:lnTo>
                  <a:lnTo>
                    <a:pt x="359316" y="355930"/>
                  </a:lnTo>
                  <a:lnTo>
                    <a:pt x="359010" y="356357"/>
                  </a:lnTo>
                  <a:lnTo>
                    <a:pt x="358488" y="357360"/>
                  </a:lnTo>
                  <a:lnTo>
                    <a:pt x="334726" y="390248"/>
                  </a:lnTo>
                  <a:lnTo>
                    <a:pt x="318426" y="412997"/>
                  </a:lnTo>
                  <a:lnTo>
                    <a:pt x="317939" y="413483"/>
                  </a:lnTo>
                  <a:lnTo>
                    <a:pt x="317433" y="414183"/>
                  </a:lnTo>
                  <a:lnTo>
                    <a:pt x="293468" y="437894"/>
                  </a:lnTo>
                  <a:lnTo>
                    <a:pt x="272058" y="459251"/>
                  </a:lnTo>
                  <a:lnTo>
                    <a:pt x="271503" y="459626"/>
                  </a:lnTo>
                  <a:lnTo>
                    <a:pt x="271073" y="460051"/>
                  </a:lnTo>
                  <a:lnTo>
                    <a:pt x="241062" y="480164"/>
                  </a:lnTo>
                  <a:lnTo>
                    <a:pt x="221118" y="493620"/>
                  </a:lnTo>
                  <a:lnTo>
                    <a:pt x="220795" y="493747"/>
                  </a:lnTo>
                  <a:lnTo>
                    <a:pt x="220388" y="494020"/>
                  </a:lnTo>
                  <a:cubicBezTo>
                    <a:pt x="185373" y="512489"/>
                    <a:pt x="148127" y="522397"/>
                    <a:pt x="109954" y="522484"/>
                  </a:cubicBezTo>
                  <a:lnTo>
                    <a:pt x="109290" y="522386"/>
                  </a:lnTo>
                  <a:lnTo>
                    <a:pt x="109152" y="522404"/>
                  </a:lnTo>
                  <a:lnTo>
                    <a:pt x="109151" y="522404"/>
                  </a:lnTo>
                  <a:lnTo>
                    <a:pt x="103928" y="521599"/>
                  </a:lnTo>
                  <a:lnTo>
                    <a:pt x="103927" y="521599"/>
                  </a:lnTo>
                  <a:lnTo>
                    <a:pt x="109151" y="522404"/>
                  </a:lnTo>
                  <a:lnTo>
                    <a:pt x="0" y="522404"/>
                  </a:lnTo>
                  <a:lnTo>
                    <a:pt x="0" y="492678"/>
                  </a:lnTo>
                  <a:lnTo>
                    <a:pt x="40278" y="511791"/>
                  </a:lnTo>
                  <a:lnTo>
                    <a:pt x="44622" y="512460"/>
                  </a:lnTo>
                  <a:lnTo>
                    <a:pt x="91042" y="493306"/>
                  </a:lnTo>
                  <a:lnTo>
                    <a:pt x="159831" y="441421"/>
                  </a:lnTo>
                  <a:lnTo>
                    <a:pt x="169250" y="432665"/>
                  </a:lnTo>
                  <a:lnTo>
                    <a:pt x="219569" y="367476"/>
                  </a:lnTo>
                  <a:lnTo>
                    <a:pt x="257221" y="295765"/>
                  </a:lnTo>
                  <a:lnTo>
                    <a:pt x="274354" y="259391"/>
                  </a:lnTo>
                  <a:lnTo>
                    <a:pt x="309443" y="130601"/>
                  </a:lnTo>
                  <a:lnTo>
                    <a:pt x="244142" y="130601"/>
                  </a:lnTo>
                  <a:lnTo>
                    <a:pt x="385595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947704" y="497621"/>
            <a:ext cx="7877344" cy="3285253"/>
            <a:chOff x="947704" y="713886"/>
            <a:chExt cx="7877344" cy="3285253"/>
          </a:xfrm>
        </p:grpSpPr>
        <p:sp>
          <p:nvSpPr>
            <p:cNvPr id="55" name="フリーフォーム 54"/>
            <p:cNvSpPr/>
            <p:nvPr/>
          </p:nvSpPr>
          <p:spPr>
            <a:xfrm flipV="1">
              <a:off x="947704" y="713886"/>
              <a:ext cx="7877344" cy="3285253"/>
            </a:xfrm>
            <a:custGeom>
              <a:avLst/>
              <a:gdLst>
                <a:gd name="connsiteX0" fmla="*/ 128457 w 7877344"/>
                <a:gd name="connsiteY0" fmla="*/ 3285253 h 3285253"/>
                <a:gd name="connsiteX1" fmla="*/ 340190 w 7877344"/>
                <a:gd name="connsiteY1" fmla="*/ 3285253 h 3285253"/>
                <a:gd name="connsiteX2" fmla="*/ 340190 w 7877344"/>
                <a:gd name="connsiteY2" fmla="*/ 3285208 h 3285253"/>
                <a:gd name="connsiteX3" fmla="*/ 611605 w 7877344"/>
                <a:gd name="connsiteY3" fmla="*/ 3013793 h 3285253"/>
                <a:gd name="connsiteX4" fmla="*/ 1008599 w 7877344"/>
                <a:gd name="connsiteY4" fmla="*/ 3013793 h 3285253"/>
                <a:gd name="connsiteX5" fmla="*/ 1280014 w 7877344"/>
                <a:gd name="connsiteY5" fmla="*/ 3285208 h 3285253"/>
                <a:gd name="connsiteX6" fmla="*/ 1280014 w 7877344"/>
                <a:gd name="connsiteY6" fmla="*/ 3285253 h 3285253"/>
                <a:gd name="connsiteX7" fmla="*/ 7748887 w 7877344"/>
                <a:gd name="connsiteY7" fmla="*/ 3285253 h 3285253"/>
                <a:gd name="connsiteX8" fmla="*/ 7877344 w 7877344"/>
                <a:gd name="connsiteY8" fmla="*/ 3156796 h 3285253"/>
                <a:gd name="connsiteX9" fmla="*/ 7877344 w 7877344"/>
                <a:gd name="connsiteY9" fmla="*/ 1780853 h 3285253"/>
                <a:gd name="connsiteX10" fmla="*/ 7748887 w 7877344"/>
                <a:gd name="connsiteY10" fmla="*/ 1652396 h 3285253"/>
                <a:gd name="connsiteX11" fmla="*/ 1731955 w 7877344"/>
                <a:gd name="connsiteY11" fmla="*/ 1652396 h 3285253"/>
                <a:gd name="connsiteX12" fmla="*/ 1466162 w 7877344"/>
                <a:gd name="connsiteY12" fmla="*/ 1386603 h 3285253"/>
                <a:gd name="connsiteX13" fmla="*/ 1069168 w 7877344"/>
                <a:gd name="connsiteY13" fmla="*/ 1386603 h 3285253"/>
                <a:gd name="connsiteX14" fmla="*/ 803375 w 7877344"/>
                <a:gd name="connsiteY14" fmla="*/ 1652396 h 3285253"/>
                <a:gd name="connsiteX15" fmla="*/ 444924 w 7877344"/>
                <a:gd name="connsiteY15" fmla="*/ 1652396 h 3285253"/>
                <a:gd name="connsiteX16" fmla="*/ 444924 w 7877344"/>
                <a:gd name="connsiteY16" fmla="*/ 0 h 3285253"/>
                <a:gd name="connsiteX17" fmla="*/ 0 w 7877344"/>
                <a:gd name="connsiteY17" fmla="*/ 0 h 3285253"/>
                <a:gd name="connsiteX18" fmla="*/ 0 w 7877344"/>
                <a:gd name="connsiteY18" fmla="*/ 1780853 h 3285253"/>
                <a:gd name="connsiteX19" fmla="*/ 0 w 7877344"/>
                <a:gd name="connsiteY19" fmla="*/ 1870082 h 3285253"/>
                <a:gd name="connsiteX20" fmla="*/ 0 w 7877344"/>
                <a:gd name="connsiteY20" fmla="*/ 3156796 h 3285253"/>
                <a:gd name="connsiteX21" fmla="*/ 128457 w 7877344"/>
                <a:gd name="connsiteY21" fmla="*/ 3285253 h 328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877344" h="3285253">
                  <a:moveTo>
                    <a:pt x="128457" y="3285253"/>
                  </a:moveTo>
                  <a:lnTo>
                    <a:pt x="340190" y="3285253"/>
                  </a:lnTo>
                  <a:lnTo>
                    <a:pt x="340190" y="3285208"/>
                  </a:lnTo>
                  <a:lnTo>
                    <a:pt x="611605" y="3013793"/>
                  </a:lnTo>
                  <a:lnTo>
                    <a:pt x="1008599" y="3013793"/>
                  </a:lnTo>
                  <a:lnTo>
                    <a:pt x="1280014" y="3285208"/>
                  </a:lnTo>
                  <a:lnTo>
                    <a:pt x="1280014" y="3285253"/>
                  </a:lnTo>
                  <a:lnTo>
                    <a:pt x="7748887" y="3285253"/>
                  </a:lnTo>
                  <a:cubicBezTo>
                    <a:pt x="7819832" y="3285253"/>
                    <a:pt x="7877344" y="3227741"/>
                    <a:pt x="7877344" y="3156796"/>
                  </a:cubicBezTo>
                  <a:lnTo>
                    <a:pt x="7877344" y="1780853"/>
                  </a:lnTo>
                  <a:cubicBezTo>
                    <a:pt x="7877344" y="1709908"/>
                    <a:pt x="7819832" y="1652396"/>
                    <a:pt x="7748887" y="1652396"/>
                  </a:cubicBezTo>
                  <a:lnTo>
                    <a:pt x="1731955" y="1652396"/>
                  </a:lnTo>
                  <a:lnTo>
                    <a:pt x="1466162" y="1386603"/>
                  </a:lnTo>
                  <a:lnTo>
                    <a:pt x="1069168" y="1386603"/>
                  </a:lnTo>
                  <a:lnTo>
                    <a:pt x="803375" y="1652396"/>
                  </a:lnTo>
                  <a:lnTo>
                    <a:pt x="444924" y="1652396"/>
                  </a:lnTo>
                  <a:lnTo>
                    <a:pt x="444924" y="0"/>
                  </a:lnTo>
                  <a:lnTo>
                    <a:pt x="0" y="0"/>
                  </a:lnTo>
                  <a:lnTo>
                    <a:pt x="0" y="1780853"/>
                  </a:lnTo>
                  <a:lnTo>
                    <a:pt x="0" y="1870082"/>
                  </a:lnTo>
                  <a:lnTo>
                    <a:pt x="0" y="3156796"/>
                  </a:lnTo>
                  <a:cubicBezTo>
                    <a:pt x="0" y="3227741"/>
                    <a:pt x="57512" y="3285253"/>
                    <a:pt x="128457" y="3285253"/>
                  </a:cubicBezTo>
                  <a:close/>
                </a:path>
              </a:pathLst>
            </a:custGeom>
            <a:solidFill>
              <a:srgbClr val="FFAB19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3801292" y="1073155"/>
              <a:ext cx="4862261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ja-JP" altLang="en-US" sz="5400" spc="-30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かいくりかえす</a:t>
              </a:r>
              <a:endParaRPr kumimoji="1" lang="ja-JP" altLang="en-US" sz="5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2191982" y="998543"/>
              <a:ext cx="1452552" cy="107255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2644051" y="2789843"/>
            <a:ext cx="6180997" cy="1891259"/>
            <a:chOff x="767053" y="2912194"/>
            <a:chExt cx="6180997" cy="1891259"/>
          </a:xfrm>
        </p:grpSpPr>
        <p:sp>
          <p:nvSpPr>
            <p:cNvPr id="14" name="フリーフォーム 13"/>
            <p:cNvSpPr/>
            <p:nvPr/>
          </p:nvSpPr>
          <p:spPr>
            <a:xfrm flipV="1">
              <a:off x="767053" y="2912194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4C97FF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52609" y="3264824"/>
              <a:ext cx="1390124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5000" spc="-3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Ｙ</a:t>
              </a:r>
              <a:r>
                <a:rPr kumimoji="1" lang="ja-JP" altLang="en-US" sz="5000" spc="-3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</a:t>
              </a: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2239348" y="3046014"/>
              <a:ext cx="1780708" cy="129939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079603" y="3310991"/>
              <a:ext cx="281359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ずつかえる</a:t>
              </a: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2479676" y="873992"/>
            <a:ext cx="8771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5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endParaRPr lang="ja-JP" altLang="en-US" sz="5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559522" y="3111695"/>
            <a:ext cx="8771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5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</a:t>
            </a:r>
            <a:endParaRPr lang="ja-JP" altLang="en-US" sz="5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4523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グループ化 23"/>
          <p:cNvGrpSpPr/>
          <p:nvPr/>
        </p:nvGrpSpPr>
        <p:grpSpPr>
          <a:xfrm>
            <a:off x="232072" y="364356"/>
            <a:ext cx="9154085" cy="1900757"/>
            <a:chOff x="232072" y="364356"/>
            <a:chExt cx="9154085" cy="1900757"/>
          </a:xfrm>
        </p:grpSpPr>
        <p:sp>
          <p:nvSpPr>
            <p:cNvPr id="16" name="フリーフォーム: 図形 13">
              <a:extLst>
                <a:ext uri="{FF2B5EF4-FFF2-40B4-BE49-F238E27FC236}">
                  <a16:creationId xmlns:a16="http://schemas.microsoft.com/office/drawing/2014/main" id="{40EC910A-0BFA-484A-9263-5C2F1E2FC081}"/>
                </a:ext>
              </a:extLst>
            </p:cNvPr>
            <p:cNvSpPr/>
            <p:nvPr/>
          </p:nvSpPr>
          <p:spPr>
            <a:xfrm flipV="1">
              <a:off x="232072" y="364356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4C97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549432" y="768606"/>
              <a:ext cx="307007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spc="-30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回転方法を</a:t>
              </a:r>
              <a:endParaRPr kumimoji="1" lang="ja-JP" altLang="en-US" sz="48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grpSp>
          <p:nvGrpSpPr>
            <p:cNvPr id="21" name="グループ化 20"/>
            <p:cNvGrpSpPr/>
            <p:nvPr/>
          </p:nvGrpSpPr>
          <p:grpSpPr>
            <a:xfrm>
              <a:off x="3692337" y="652242"/>
              <a:ext cx="3531423" cy="1063724"/>
              <a:chOff x="3619503" y="763981"/>
              <a:chExt cx="3138429" cy="1063724"/>
            </a:xfrm>
          </p:grpSpPr>
          <p:sp>
            <p:nvSpPr>
              <p:cNvPr id="18" name="角丸四角形 17"/>
              <p:cNvSpPr/>
              <p:nvPr/>
            </p:nvSpPr>
            <p:spPr>
              <a:xfrm>
                <a:off x="3619503" y="763981"/>
                <a:ext cx="3138429" cy="1063724"/>
              </a:xfrm>
              <a:prstGeom prst="roundRect">
                <a:avLst/>
              </a:prstGeom>
              <a:solidFill>
                <a:srgbClr val="4C97FF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4400"/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3662210" y="856511"/>
                <a:ext cx="296775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4800" spc="-300" smtClean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自由回転 ▼</a:t>
                </a:r>
                <a:endParaRPr kumimoji="1" lang="ja-JP" altLang="en-US" sz="48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sp>
          <p:nvSpPr>
            <p:cNvPr id="22" name="テキスト ボックス 21"/>
            <p:cNvSpPr txBox="1"/>
            <p:nvPr/>
          </p:nvSpPr>
          <p:spPr>
            <a:xfrm>
              <a:off x="7223760" y="768606"/>
              <a:ext cx="199183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800" spc="-30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にする</a:t>
              </a:r>
              <a:endParaRPr kumimoji="1" lang="ja-JP" altLang="en-US" sz="48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232072" y="2552999"/>
            <a:ext cx="9154085" cy="1900757"/>
            <a:chOff x="232072" y="364356"/>
            <a:chExt cx="9154085" cy="1900757"/>
          </a:xfrm>
        </p:grpSpPr>
        <p:sp>
          <p:nvSpPr>
            <p:cNvPr id="26" name="フリーフォーム: 図形 13">
              <a:extLst>
                <a:ext uri="{FF2B5EF4-FFF2-40B4-BE49-F238E27FC236}">
                  <a16:creationId xmlns:a16="http://schemas.microsoft.com/office/drawing/2014/main" id="{40EC910A-0BFA-484A-9263-5C2F1E2FC081}"/>
                </a:ext>
              </a:extLst>
            </p:cNvPr>
            <p:cNvSpPr/>
            <p:nvPr/>
          </p:nvSpPr>
          <p:spPr>
            <a:xfrm flipV="1">
              <a:off x="232072" y="364356"/>
              <a:ext cx="9154085" cy="1900757"/>
            </a:xfrm>
            <a:custGeom>
              <a:avLst/>
              <a:gdLst>
                <a:gd name="connsiteX0" fmla="*/ 128457 w 9154085"/>
                <a:gd name="connsiteY0" fmla="*/ 1900757 h 1900757"/>
                <a:gd name="connsiteX1" fmla="*/ 340322 w 9154085"/>
                <a:gd name="connsiteY1" fmla="*/ 1900757 h 1900757"/>
                <a:gd name="connsiteX2" fmla="*/ 340322 w 9154085"/>
                <a:gd name="connsiteY2" fmla="*/ 1899142 h 1900757"/>
                <a:gd name="connsiteX3" fmla="*/ 611737 w 9154085"/>
                <a:gd name="connsiteY3" fmla="*/ 1627727 h 1900757"/>
                <a:gd name="connsiteX4" fmla="*/ 1008731 w 9154085"/>
                <a:gd name="connsiteY4" fmla="*/ 1627727 h 1900757"/>
                <a:gd name="connsiteX5" fmla="*/ 1280146 w 9154085"/>
                <a:gd name="connsiteY5" fmla="*/ 1899142 h 1900757"/>
                <a:gd name="connsiteX6" fmla="*/ 1280146 w 9154085"/>
                <a:gd name="connsiteY6" fmla="*/ 1900757 h 1900757"/>
                <a:gd name="connsiteX7" fmla="*/ 9025628 w 9154085"/>
                <a:gd name="connsiteY7" fmla="*/ 1900757 h 1900757"/>
                <a:gd name="connsiteX8" fmla="*/ 9154085 w 9154085"/>
                <a:gd name="connsiteY8" fmla="*/ 1772300 h 1900757"/>
                <a:gd name="connsiteX9" fmla="*/ 9154085 w 9154085"/>
                <a:gd name="connsiteY9" fmla="*/ 396357 h 1900757"/>
                <a:gd name="connsiteX10" fmla="*/ 9025628 w 9154085"/>
                <a:gd name="connsiteY10" fmla="*/ 267900 h 1900757"/>
                <a:gd name="connsiteX11" fmla="*/ 1277556 w 9154085"/>
                <a:gd name="connsiteY11" fmla="*/ 267900 h 1900757"/>
                <a:gd name="connsiteX12" fmla="*/ 1009656 w 9154085"/>
                <a:gd name="connsiteY12" fmla="*/ 0 h 1900757"/>
                <a:gd name="connsiteX13" fmla="*/ 612662 w 9154085"/>
                <a:gd name="connsiteY13" fmla="*/ 0 h 1900757"/>
                <a:gd name="connsiteX14" fmla="*/ 344762 w 9154085"/>
                <a:gd name="connsiteY14" fmla="*/ 267900 h 1900757"/>
                <a:gd name="connsiteX15" fmla="*/ 128457 w 9154085"/>
                <a:gd name="connsiteY15" fmla="*/ 267900 h 1900757"/>
                <a:gd name="connsiteX16" fmla="*/ 0 w 9154085"/>
                <a:gd name="connsiteY16" fmla="*/ 396357 h 1900757"/>
                <a:gd name="connsiteX17" fmla="*/ 0 w 9154085"/>
                <a:gd name="connsiteY17" fmla="*/ 1772300 h 1900757"/>
                <a:gd name="connsiteX18" fmla="*/ 128457 w 9154085"/>
                <a:gd name="connsiteY18" fmla="*/ 1900757 h 19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54085" h="1900757">
                  <a:moveTo>
                    <a:pt x="128457" y="1900757"/>
                  </a:moveTo>
                  <a:lnTo>
                    <a:pt x="340322" y="1900757"/>
                  </a:lnTo>
                  <a:lnTo>
                    <a:pt x="340322" y="1899142"/>
                  </a:lnTo>
                  <a:lnTo>
                    <a:pt x="611737" y="1627727"/>
                  </a:lnTo>
                  <a:lnTo>
                    <a:pt x="1008731" y="1627727"/>
                  </a:lnTo>
                  <a:lnTo>
                    <a:pt x="1280146" y="1899142"/>
                  </a:lnTo>
                  <a:lnTo>
                    <a:pt x="1280146" y="1900757"/>
                  </a:lnTo>
                  <a:lnTo>
                    <a:pt x="9025628" y="1900757"/>
                  </a:lnTo>
                  <a:cubicBezTo>
                    <a:pt x="9096573" y="1900757"/>
                    <a:pt x="9154085" y="1843245"/>
                    <a:pt x="9154085" y="1772300"/>
                  </a:cubicBezTo>
                  <a:lnTo>
                    <a:pt x="9154085" y="396357"/>
                  </a:lnTo>
                  <a:cubicBezTo>
                    <a:pt x="9154085" y="325412"/>
                    <a:pt x="9096573" y="267900"/>
                    <a:pt x="9025628" y="267900"/>
                  </a:cubicBezTo>
                  <a:lnTo>
                    <a:pt x="1277556" y="267900"/>
                  </a:lnTo>
                  <a:lnTo>
                    <a:pt x="1009656" y="0"/>
                  </a:lnTo>
                  <a:lnTo>
                    <a:pt x="612662" y="0"/>
                  </a:lnTo>
                  <a:lnTo>
                    <a:pt x="344762" y="267900"/>
                  </a:lnTo>
                  <a:lnTo>
                    <a:pt x="128457" y="267900"/>
                  </a:lnTo>
                  <a:cubicBezTo>
                    <a:pt x="57512" y="267900"/>
                    <a:pt x="0" y="325412"/>
                    <a:pt x="0" y="396357"/>
                  </a:cubicBezTo>
                  <a:lnTo>
                    <a:pt x="0" y="1772300"/>
                  </a:lnTo>
                  <a:cubicBezTo>
                    <a:pt x="0" y="1843245"/>
                    <a:pt x="57512" y="1900757"/>
                    <a:pt x="128457" y="1900757"/>
                  </a:cubicBezTo>
                  <a:close/>
                </a:path>
              </a:pathLst>
            </a:custGeom>
            <a:solidFill>
              <a:srgbClr val="4C97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549432" y="768606"/>
              <a:ext cx="307007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spc="-30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回転方法を</a:t>
              </a:r>
              <a:endParaRPr kumimoji="1" lang="ja-JP" altLang="en-US" sz="48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grpSp>
          <p:nvGrpSpPr>
            <p:cNvPr id="28" name="グループ化 27"/>
            <p:cNvGrpSpPr/>
            <p:nvPr/>
          </p:nvGrpSpPr>
          <p:grpSpPr>
            <a:xfrm>
              <a:off x="3692337" y="652242"/>
              <a:ext cx="3531423" cy="1063724"/>
              <a:chOff x="3619503" y="763981"/>
              <a:chExt cx="3138429" cy="1063724"/>
            </a:xfrm>
          </p:grpSpPr>
          <p:sp>
            <p:nvSpPr>
              <p:cNvPr id="30" name="角丸四角形 29"/>
              <p:cNvSpPr/>
              <p:nvPr/>
            </p:nvSpPr>
            <p:spPr>
              <a:xfrm>
                <a:off x="3619503" y="763981"/>
                <a:ext cx="3138429" cy="1063724"/>
              </a:xfrm>
              <a:prstGeom prst="roundRect">
                <a:avLst/>
              </a:prstGeom>
              <a:solidFill>
                <a:srgbClr val="4C97FF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4400"/>
              </a:p>
            </p:txBody>
          </p:sp>
          <p:sp>
            <p:nvSpPr>
              <p:cNvPr id="31" name="テキスト ボックス 30"/>
              <p:cNvSpPr txBox="1"/>
              <p:nvPr/>
            </p:nvSpPr>
            <p:spPr>
              <a:xfrm>
                <a:off x="3662210" y="856511"/>
                <a:ext cx="296775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4800" spc="-300" smtClean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左右のみ ▼</a:t>
                </a:r>
                <a:endParaRPr kumimoji="1" lang="ja-JP" altLang="en-US" sz="48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sp>
          <p:nvSpPr>
            <p:cNvPr id="29" name="テキスト ボックス 28"/>
            <p:cNvSpPr txBox="1"/>
            <p:nvPr/>
          </p:nvSpPr>
          <p:spPr>
            <a:xfrm>
              <a:off x="7223760" y="768606"/>
              <a:ext cx="199183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800" spc="-30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にする</a:t>
              </a:r>
              <a:endParaRPr kumimoji="1" lang="ja-JP" altLang="en-US" sz="48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232072" y="4741642"/>
            <a:ext cx="6180997" cy="1891259"/>
            <a:chOff x="598626" y="685360"/>
            <a:chExt cx="6180997" cy="1891259"/>
          </a:xfrm>
          <a:solidFill>
            <a:srgbClr val="FFAB19"/>
          </a:solidFill>
        </p:grpSpPr>
        <p:sp>
          <p:nvSpPr>
            <p:cNvPr id="33" name="フリーフォーム 32"/>
            <p:cNvSpPr/>
            <p:nvPr/>
          </p:nvSpPr>
          <p:spPr>
            <a:xfrm flipV="1">
              <a:off x="598626" y="685360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1587095" y="951928"/>
              <a:ext cx="1515368" cy="113663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3128589" y="1104746"/>
              <a:ext cx="3311398" cy="830997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kumimoji="1" lang="ja-JP" altLang="en-US" sz="4800" spc="-30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びょう まつ</a:t>
              </a:r>
              <a:endParaRPr kumimoji="1" lang="ja-JP" altLang="en-US" sz="48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36" name="正方形/長方形 35"/>
          <p:cNvSpPr/>
          <p:nvPr/>
        </p:nvSpPr>
        <p:spPr>
          <a:xfrm>
            <a:off x="1339372" y="5114861"/>
            <a:ext cx="122341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5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0.5</a:t>
            </a:r>
            <a:endParaRPr lang="ja-JP" altLang="en-US" sz="5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7087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/>
          <p:cNvGrpSpPr/>
          <p:nvPr/>
        </p:nvGrpSpPr>
        <p:grpSpPr>
          <a:xfrm>
            <a:off x="301755" y="277083"/>
            <a:ext cx="9179076" cy="1900757"/>
            <a:chOff x="351737" y="2478621"/>
            <a:chExt cx="9179076" cy="1900757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0C72A030-C331-4EDF-A329-623A61032803}"/>
                </a:ext>
              </a:extLst>
            </p:cNvPr>
            <p:cNvGrpSpPr/>
            <p:nvPr/>
          </p:nvGrpSpPr>
          <p:grpSpPr>
            <a:xfrm>
              <a:off x="351737" y="2478621"/>
              <a:ext cx="9179076" cy="1900757"/>
              <a:chOff x="227237" y="4131671"/>
              <a:chExt cx="9179076" cy="1900757"/>
            </a:xfrm>
          </p:grpSpPr>
          <p:sp>
            <p:nvSpPr>
              <p:cNvPr id="3" name="フリーフォーム: 図形 44">
                <a:extLst>
                  <a:ext uri="{FF2B5EF4-FFF2-40B4-BE49-F238E27FC236}">
                    <a16:creationId xmlns:a16="http://schemas.microsoft.com/office/drawing/2014/main" id="{6B088F72-88C6-4E13-B0E8-B4A7E1817B31}"/>
                  </a:ext>
                </a:extLst>
              </p:cNvPr>
              <p:cNvSpPr/>
              <p:nvPr/>
            </p:nvSpPr>
            <p:spPr>
              <a:xfrm flipV="1">
                <a:off x="227237" y="4131671"/>
                <a:ext cx="9154085" cy="1900757"/>
              </a:xfrm>
              <a:custGeom>
                <a:avLst/>
                <a:gdLst>
                  <a:gd name="connsiteX0" fmla="*/ 128457 w 9154085"/>
                  <a:gd name="connsiteY0" fmla="*/ 1900757 h 1900757"/>
                  <a:gd name="connsiteX1" fmla="*/ 340322 w 9154085"/>
                  <a:gd name="connsiteY1" fmla="*/ 1900757 h 1900757"/>
                  <a:gd name="connsiteX2" fmla="*/ 340322 w 9154085"/>
                  <a:gd name="connsiteY2" fmla="*/ 1899142 h 1900757"/>
                  <a:gd name="connsiteX3" fmla="*/ 611737 w 9154085"/>
                  <a:gd name="connsiteY3" fmla="*/ 1627727 h 1900757"/>
                  <a:gd name="connsiteX4" fmla="*/ 1008731 w 9154085"/>
                  <a:gd name="connsiteY4" fmla="*/ 1627727 h 1900757"/>
                  <a:gd name="connsiteX5" fmla="*/ 1280146 w 9154085"/>
                  <a:gd name="connsiteY5" fmla="*/ 1899142 h 1900757"/>
                  <a:gd name="connsiteX6" fmla="*/ 1280146 w 9154085"/>
                  <a:gd name="connsiteY6" fmla="*/ 1900757 h 1900757"/>
                  <a:gd name="connsiteX7" fmla="*/ 9025628 w 9154085"/>
                  <a:gd name="connsiteY7" fmla="*/ 1900757 h 1900757"/>
                  <a:gd name="connsiteX8" fmla="*/ 9154085 w 9154085"/>
                  <a:gd name="connsiteY8" fmla="*/ 1772300 h 1900757"/>
                  <a:gd name="connsiteX9" fmla="*/ 9154085 w 9154085"/>
                  <a:gd name="connsiteY9" fmla="*/ 396357 h 1900757"/>
                  <a:gd name="connsiteX10" fmla="*/ 9025628 w 9154085"/>
                  <a:gd name="connsiteY10" fmla="*/ 267900 h 1900757"/>
                  <a:gd name="connsiteX11" fmla="*/ 1277556 w 9154085"/>
                  <a:gd name="connsiteY11" fmla="*/ 267900 h 1900757"/>
                  <a:gd name="connsiteX12" fmla="*/ 1009656 w 9154085"/>
                  <a:gd name="connsiteY12" fmla="*/ 0 h 1900757"/>
                  <a:gd name="connsiteX13" fmla="*/ 612662 w 9154085"/>
                  <a:gd name="connsiteY13" fmla="*/ 0 h 1900757"/>
                  <a:gd name="connsiteX14" fmla="*/ 344762 w 9154085"/>
                  <a:gd name="connsiteY14" fmla="*/ 267900 h 1900757"/>
                  <a:gd name="connsiteX15" fmla="*/ 128457 w 9154085"/>
                  <a:gd name="connsiteY15" fmla="*/ 267900 h 1900757"/>
                  <a:gd name="connsiteX16" fmla="*/ 0 w 9154085"/>
                  <a:gd name="connsiteY16" fmla="*/ 396357 h 1900757"/>
                  <a:gd name="connsiteX17" fmla="*/ 0 w 9154085"/>
                  <a:gd name="connsiteY17" fmla="*/ 1772300 h 1900757"/>
                  <a:gd name="connsiteX18" fmla="*/ 128457 w 9154085"/>
                  <a:gd name="connsiteY18" fmla="*/ 1900757 h 19007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9154085" h="1900757">
                    <a:moveTo>
                      <a:pt x="128457" y="1900757"/>
                    </a:moveTo>
                    <a:lnTo>
                      <a:pt x="340322" y="1900757"/>
                    </a:lnTo>
                    <a:lnTo>
                      <a:pt x="340322" y="1899142"/>
                    </a:lnTo>
                    <a:lnTo>
                      <a:pt x="611737" y="1627727"/>
                    </a:lnTo>
                    <a:lnTo>
                      <a:pt x="1008731" y="1627727"/>
                    </a:lnTo>
                    <a:lnTo>
                      <a:pt x="1280146" y="1899142"/>
                    </a:lnTo>
                    <a:lnTo>
                      <a:pt x="1280146" y="1900757"/>
                    </a:lnTo>
                    <a:lnTo>
                      <a:pt x="9025628" y="1900757"/>
                    </a:lnTo>
                    <a:cubicBezTo>
                      <a:pt x="9096573" y="1900757"/>
                      <a:pt x="9154085" y="1843245"/>
                      <a:pt x="9154085" y="1772300"/>
                    </a:cubicBezTo>
                    <a:lnTo>
                      <a:pt x="9154085" y="396357"/>
                    </a:lnTo>
                    <a:cubicBezTo>
                      <a:pt x="9154085" y="325412"/>
                      <a:pt x="9096573" y="267900"/>
                      <a:pt x="9025628" y="267900"/>
                    </a:cubicBezTo>
                    <a:lnTo>
                      <a:pt x="1277556" y="267900"/>
                    </a:lnTo>
                    <a:lnTo>
                      <a:pt x="1009656" y="0"/>
                    </a:lnTo>
                    <a:lnTo>
                      <a:pt x="612662" y="0"/>
                    </a:lnTo>
                    <a:lnTo>
                      <a:pt x="344762" y="267900"/>
                    </a:lnTo>
                    <a:lnTo>
                      <a:pt x="128457" y="267900"/>
                    </a:lnTo>
                    <a:cubicBezTo>
                      <a:pt x="57512" y="267900"/>
                      <a:pt x="0" y="325412"/>
                      <a:pt x="0" y="396357"/>
                    </a:cubicBezTo>
                    <a:lnTo>
                      <a:pt x="0" y="1772300"/>
                    </a:lnTo>
                    <a:cubicBezTo>
                      <a:pt x="0" y="1843245"/>
                      <a:pt x="57512" y="1900757"/>
                      <a:pt x="128457" y="1900757"/>
                    </a:cubicBezTo>
                    <a:close/>
                  </a:path>
                </a:pathLst>
              </a:custGeom>
              <a:solidFill>
                <a:srgbClr val="FF8C1A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90A91113-4B6E-46BA-B95A-E9F0BC16AB7B}"/>
                  </a:ext>
                </a:extLst>
              </p:cNvPr>
              <p:cNvGrpSpPr/>
              <p:nvPr/>
            </p:nvGrpSpPr>
            <p:grpSpPr>
              <a:xfrm>
                <a:off x="441540" y="4407081"/>
                <a:ext cx="8964773" cy="1136634"/>
                <a:chOff x="499878" y="2915710"/>
                <a:chExt cx="8964773" cy="1136634"/>
              </a:xfrm>
            </p:grpSpPr>
            <p:sp>
              <p:nvSpPr>
                <p:cNvPr id="5" name="正方形/長方形 4">
                  <a:extLst>
                    <a:ext uri="{FF2B5EF4-FFF2-40B4-BE49-F238E27FC236}">
                      <a16:creationId xmlns:a16="http://schemas.microsoft.com/office/drawing/2014/main" id="{E2F9FA82-302C-4F0B-ACF5-BE85A327DF0B}"/>
                    </a:ext>
                  </a:extLst>
                </p:cNvPr>
                <p:cNvSpPr/>
                <p:nvPr/>
              </p:nvSpPr>
              <p:spPr>
                <a:xfrm>
                  <a:off x="4862617" y="3088035"/>
                  <a:ext cx="761747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 dirty="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を</a:t>
                  </a:r>
                </a:p>
              </p:txBody>
            </p:sp>
            <p:sp>
              <p:nvSpPr>
                <p:cNvPr id="6" name="正方形/長方形 5">
                  <a:extLst>
                    <a:ext uri="{FF2B5EF4-FFF2-40B4-BE49-F238E27FC236}">
                      <a16:creationId xmlns:a16="http://schemas.microsoft.com/office/drawing/2014/main" id="{96B84F42-9F53-44EF-AB40-3ADC853A483B}"/>
                    </a:ext>
                  </a:extLst>
                </p:cNvPr>
                <p:cNvSpPr/>
                <p:nvPr/>
              </p:nvSpPr>
              <p:spPr>
                <a:xfrm>
                  <a:off x="7548742" y="3068527"/>
                  <a:ext cx="1915909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 dirty="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にする</a:t>
                  </a:r>
                </a:p>
              </p:txBody>
            </p:sp>
            <p:grpSp>
              <p:nvGrpSpPr>
                <p:cNvPr id="7" name="グループ化 6">
                  <a:extLst>
                    <a:ext uri="{FF2B5EF4-FFF2-40B4-BE49-F238E27FC236}">
                      <a16:creationId xmlns:a16="http://schemas.microsoft.com/office/drawing/2014/main" id="{BA8A2F60-F8FD-4C55-96DD-C98E8AE10B76}"/>
                    </a:ext>
                  </a:extLst>
                </p:cNvPr>
                <p:cNvGrpSpPr/>
                <p:nvPr/>
              </p:nvGrpSpPr>
              <p:grpSpPr>
                <a:xfrm>
                  <a:off x="499878" y="3002791"/>
                  <a:ext cx="4462204" cy="1001486"/>
                  <a:chOff x="589184" y="5357027"/>
                  <a:chExt cx="4462204" cy="1001486"/>
                </a:xfrm>
              </p:grpSpPr>
              <p:sp>
                <p:nvSpPr>
                  <p:cNvPr id="9" name="角丸四角形 45">
                    <a:extLst>
                      <a:ext uri="{FF2B5EF4-FFF2-40B4-BE49-F238E27FC236}">
                        <a16:creationId xmlns:a16="http://schemas.microsoft.com/office/drawing/2014/main" id="{A7E2C773-B527-400C-903C-5CF6590C4E4F}"/>
                      </a:ext>
                    </a:extLst>
                  </p:cNvPr>
                  <p:cNvSpPr/>
                  <p:nvPr/>
                </p:nvSpPr>
                <p:spPr>
                  <a:xfrm>
                    <a:off x="589184" y="5357027"/>
                    <a:ext cx="4362739" cy="1001486"/>
                  </a:xfrm>
                  <a:prstGeom prst="roundRect">
                    <a:avLst/>
                  </a:prstGeom>
                  <a:solidFill>
                    <a:srgbClr val="FF8C1A"/>
                  </a:solidFill>
                  <a:ln w="19050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" name="正方形/長方形 9">
                    <a:extLst>
                      <a:ext uri="{FF2B5EF4-FFF2-40B4-BE49-F238E27FC236}">
                        <a16:creationId xmlns:a16="http://schemas.microsoft.com/office/drawing/2014/main" id="{319262FF-67E0-497B-A22D-39B2F16841FA}"/>
                      </a:ext>
                    </a:extLst>
                  </p:cNvPr>
                  <p:cNvSpPr/>
                  <p:nvPr/>
                </p:nvSpPr>
                <p:spPr>
                  <a:xfrm>
                    <a:off x="634794" y="5515097"/>
                    <a:ext cx="4416594" cy="64633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kumimoji="1" lang="ja-JP" altLang="en-US" sz="3600" spc="-3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問題を出しているか▼</a:t>
                    </a:r>
                  </a:p>
                </p:txBody>
              </p:sp>
            </p:grpSp>
            <p:sp>
              <p:nvSpPr>
                <p:cNvPr id="8" name="角丸四角形 44">
                  <a:extLst>
                    <a:ext uri="{FF2B5EF4-FFF2-40B4-BE49-F238E27FC236}">
                      <a16:creationId xmlns:a16="http://schemas.microsoft.com/office/drawing/2014/main" id="{AC43A336-6C79-4143-9A00-1AF89FA5B033}"/>
                    </a:ext>
                  </a:extLst>
                </p:cNvPr>
                <p:cNvSpPr/>
                <p:nvPr/>
              </p:nvSpPr>
              <p:spPr>
                <a:xfrm>
                  <a:off x="5528540" y="2915710"/>
                  <a:ext cx="2036723" cy="11366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11" name="正方形/長方形 10"/>
            <p:cNvSpPr/>
            <p:nvPr/>
          </p:nvSpPr>
          <p:spPr>
            <a:xfrm>
              <a:off x="5992847" y="2926356"/>
              <a:ext cx="1338828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800" spc="-30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はい</a:t>
              </a:r>
              <a:endParaRPr lang="ja-JP" altLang="en-US" sz="4800"/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301755" y="2453250"/>
            <a:ext cx="9179076" cy="1900757"/>
            <a:chOff x="351737" y="2478621"/>
            <a:chExt cx="9179076" cy="1900757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0C72A030-C331-4EDF-A329-623A61032803}"/>
                </a:ext>
              </a:extLst>
            </p:cNvPr>
            <p:cNvGrpSpPr/>
            <p:nvPr/>
          </p:nvGrpSpPr>
          <p:grpSpPr>
            <a:xfrm>
              <a:off x="351737" y="2478621"/>
              <a:ext cx="9179076" cy="1900757"/>
              <a:chOff x="227237" y="4131671"/>
              <a:chExt cx="9179076" cy="1900757"/>
            </a:xfrm>
          </p:grpSpPr>
          <p:sp>
            <p:nvSpPr>
              <p:cNvPr id="27" name="フリーフォーム: 図形 44">
                <a:extLst>
                  <a:ext uri="{FF2B5EF4-FFF2-40B4-BE49-F238E27FC236}">
                    <a16:creationId xmlns:a16="http://schemas.microsoft.com/office/drawing/2014/main" id="{6B088F72-88C6-4E13-B0E8-B4A7E1817B31}"/>
                  </a:ext>
                </a:extLst>
              </p:cNvPr>
              <p:cNvSpPr/>
              <p:nvPr/>
            </p:nvSpPr>
            <p:spPr>
              <a:xfrm flipV="1">
                <a:off x="227237" y="4131671"/>
                <a:ext cx="9154085" cy="1900757"/>
              </a:xfrm>
              <a:custGeom>
                <a:avLst/>
                <a:gdLst>
                  <a:gd name="connsiteX0" fmla="*/ 128457 w 9154085"/>
                  <a:gd name="connsiteY0" fmla="*/ 1900757 h 1900757"/>
                  <a:gd name="connsiteX1" fmla="*/ 340322 w 9154085"/>
                  <a:gd name="connsiteY1" fmla="*/ 1900757 h 1900757"/>
                  <a:gd name="connsiteX2" fmla="*/ 340322 w 9154085"/>
                  <a:gd name="connsiteY2" fmla="*/ 1899142 h 1900757"/>
                  <a:gd name="connsiteX3" fmla="*/ 611737 w 9154085"/>
                  <a:gd name="connsiteY3" fmla="*/ 1627727 h 1900757"/>
                  <a:gd name="connsiteX4" fmla="*/ 1008731 w 9154085"/>
                  <a:gd name="connsiteY4" fmla="*/ 1627727 h 1900757"/>
                  <a:gd name="connsiteX5" fmla="*/ 1280146 w 9154085"/>
                  <a:gd name="connsiteY5" fmla="*/ 1899142 h 1900757"/>
                  <a:gd name="connsiteX6" fmla="*/ 1280146 w 9154085"/>
                  <a:gd name="connsiteY6" fmla="*/ 1900757 h 1900757"/>
                  <a:gd name="connsiteX7" fmla="*/ 9025628 w 9154085"/>
                  <a:gd name="connsiteY7" fmla="*/ 1900757 h 1900757"/>
                  <a:gd name="connsiteX8" fmla="*/ 9154085 w 9154085"/>
                  <a:gd name="connsiteY8" fmla="*/ 1772300 h 1900757"/>
                  <a:gd name="connsiteX9" fmla="*/ 9154085 w 9154085"/>
                  <a:gd name="connsiteY9" fmla="*/ 396357 h 1900757"/>
                  <a:gd name="connsiteX10" fmla="*/ 9025628 w 9154085"/>
                  <a:gd name="connsiteY10" fmla="*/ 267900 h 1900757"/>
                  <a:gd name="connsiteX11" fmla="*/ 1277556 w 9154085"/>
                  <a:gd name="connsiteY11" fmla="*/ 267900 h 1900757"/>
                  <a:gd name="connsiteX12" fmla="*/ 1009656 w 9154085"/>
                  <a:gd name="connsiteY12" fmla="*/ 0 h 1900757"/>
                  <a:gd name="connsiteX13" fmla="*/ 612662 w 9154085"/>
                  <a:gd name="connsiteY13" fmla="*/ 0 h 1900757"/>
                  <a:gd name="connsiteX14" fmla="*/ 344762 w 9154085"/>
                  <a:gd name="connsiteY14" fmla="*/ 267900 h 1900757"/>
                  <a:gd name="connsiteX15" fmla="*/ 128457 w 9154085"/>
                  <a:gd name="connsiteY15" fmla="*/ 267900 h 1900757"/>
                  <a:gd name="connsiteX16" fmla="*/ 0 w 9154085"/>
                  <a:gd name="connsiteY16" fmla="*/ 396357 h 1900757"/>
                  <a:gd name="connsiteX17" fmla="*/ 0 w 9154085"/>
                  <a:gd name="connsiteY17" fmla="*/ 1772300 h 1900757"/>
                  <a:gd name="connsiteX18" fmla="*/ 128457 w 9154085"/>
                  <a:gd name="connsiteY18" fmla="*/ 1900757 h 19007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9154085" h="1900757">
                    <a:moveTo>
                      <a:pt x="128457" y="1900757"/>
                    </a:moveTo>
                    <a:lnTo>
                      <a:pt x="340322" y="1900757"/>
                    </a:lnTo>
                    <a:lnTo>
                      <a:pt x="340322" y="1899142"/>
                    </a:lnTo>
                    <a:lnTo>
                      <a:pt x="611737" y="1627727"/>
                    </a:lnTo>
                    <a:lnTo>
                      <a:pt x="1008731" y="1627727"/>
                    </a:lnTo>
                    <a:lnTo>
                      <a:pt x="1280146" y="1899142"/>
                    </a:lnTo>
                    <a:lnTo>
                      <a:pt x="1280146" y="1900757"/>
                    </a:lnTo>
                    <a:lnTo>
                      <a:pt x="9025628" y="1900757"/>
                    </a:lnTo>
                    <a:cubicBezTo>
                      <a:pt x="9096573" y="1900757"/>
                      <a:pt x="9154085" y="1843245"/>
                      <a:pt x="9154085" y="1772300"/>
                    </a:cubicBezTo>
                    <a:lnTo>
                      <a:pt x="9154085" y="396357"/>
                    </a:lnTo>
                    <a:cubicBezTo>
                      <a:pt x="9154085" y="325412"/>
                      <a:pt x="9096573" y="267900"/>
                      <a:pt x="9025628" y="267900"/>
                    </a:cubicBezTo>
                    <a:lnTo>
                      <a:pt x="1277556" y="267900"/>
                    </a:lnTo>
                    <a:lnTo>
                      <a:pt x="1009656" y="0"/>
                    </a:lnTo>
                    <a:lnTo>
                      <a:pt x="612662" y="0"/>
                    </a:lnTo>
                    <a:lnTo>
                      <a:pt x="344762" y="267900"/>
                    </a:lnTo>
                    <a:lnTo>
                      <a:pt x="128457" y="267900"/>
                    </a:lnTo>
                    <a:cubicBezTo>
                      <a:pt x="57512" y="267900"/>
                      <a:pt x="0" y="325412"/>
                      <a:pt x="0" y="396357"/>
                    </a:cubicBezTo>
                    <a:lnTo>
                      <a:pt x="0" y="1772300"/>
                    </a:lnTo>
                    <a:cubicBezTo>
                      <a:pt x="0" y="1843245"/>
                      <a:pt x="57512" y="1900757"/>
                      <a:pt x="128457" y="1900757"/>
                    </a:cubicBezTo>
                    <a:close/>
                  </a:path>
                </a:pathLst>
              </a:custGeom>
              <a:solidFill>
                <a:srgbClr val="FF8C1A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28" name="グループ化 27">
                <a:extLst>
                  <a:ext uri="{FF2B5EF4-FFF2-40B4-BE49-F238E27FC236}">
                    <a16:creationId xmlns:a16="http://schemas.microsoft.com/office/drawing/2014/main" id="{90A91113-4B6E-46BA-B95A-E9F0BC16AB7B}"/>
                  </a:ext>
                </a:extLst>
              </p:cNvPr>
              <p:cNvGrpSpPr/>
              <p:nvPr/>
            </p:nvGrpSpPr>
            <p:grpSpPr>
              <a:xfrm>
                <a:off x="441540" y="4407081"/>
                <a:ext cx="8964773" cy="1136634"/>
                <a:chOff x="499878" y="2915710"/>
                <a:chExt cx="8964773" cy="1136634"/>
              </a:xfrm>
            </p:grpSpPr>
            <p:sp>
              <p:nvSpPr>
                <p:cNvPr id="29" name="正方形/長方形 28">
                  <a:extLst>
                    <a:ext uri="{FF2B5EF4-FFF2-40B4-BE49-F238E27FC236}">
                      <a16:creationId xmlns:a16="http://schemas.microsoft.com/office/drawing/2014/main" id="{E2F9FA82-302C-4F0B-ACF5-BE85A327DF0B}"/>
                    </a:ext>
                  </a:extLst>
                </p:cNvPr>
                <p:cNvSpPr/>
                <p:nvPr/>
              </p:nvSpPr>
              <p:spPr>
                <a:xfrm>
                  <a:off x="4862617" y="3088035"/>
                  <a:ext cx="761747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 dirty="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を</a:t>
                  </a:r>
                </a:p>
              </p:txBody>
            </p:sp>
            <p:sp>
              <p:nvSpPr>
                <p:cNvPr id="30" name="正方形/長方形 29">
                  <a:extLst>
                    <a:ext uri="{FF2B5EF4-FFF2-40B4-BE49-F238E27FC236}">
                      <a16:creationId xmlns:a16="http://schemas.microsoft.com/office/drawing/2014/main" id="{96B84F42-9F53-44EF-AB40-3ADC853A483B}"/>
                    </a:ext>
                  </a:extLst>
                </p:cNvPr>
                <p:cNvSpPr/>
                <p:nvPr/>
              </p:nvSpPr>
              <p:spPr>
                <a:xfrm>
                  <a:off x="7548742" y="3068527"/>
                  <a:ext cx="1915909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 dirty="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にする</a:t>
                  </a:r>
                </a:p>
              </p:txBody>
            </p:sp>
            <p:grpSp>
              <p:nvGrpSpPr>
                <p:cNvPr id="31" name="グループ化 30">
                  <a:extLst>
                    <a:ext uri="{FF2B5EF4-FFF2-40B4-BE49-F238E27FC236}">
                      <a16:creationId xmlns:a16="http://schemas.microsoft.com/office/drawing/2014/main" id="{BA8A2F60-F8FD-4C55-96DD-C98E8AE10B76}"/>
                    </a:ext>
                  </a:extLst>
                </p:cNvPr>
                <p:cNvGrpSpPr/>
                <p:nvPr/>
              </p:nvGrpSpPr>
              <p:grpSpPr>
                <a:xfrm>
                  <a:off x="499878" y="3002791"/>
                  <a:ext cx="4462204" cy="1001486"/>
                  <a:chOff x="589184" y="5357027"/>
                  <a:chExt cx="4462204" cy="1001486"/>
                </a:xfrm>
              </p:grpSpPr>
              <p:sp>
                <p:nvSpPr>
                  <p:cNvPr id="33" name="角丸四角形 45">
                    <a:extLst>
                      <a:ext uri="{FF2B5EF4-FFF2-40B4-BE49-F238E27FC236}">
                        <a16:creationId xmlns:a16="http://schemas.microsoft.com/office/drawing/2014/main" id="{A7E2C773-B527-400C-903C-5CF6590C4E4F}"/>
                      </a:ext>
                    </a:extLst>
                  </p:cNvPr>
                  <p:cNvSpPr/>
                  <p:nvPr/>
                </p:nvSpPr>
                <p:spPr>
                  <a:xfrm>
                    <a:off x="589184" y="5357027"/>
                    <a:ext cx="4362739" cy="1001486"/>
                  </a:xfrm>
                  <a:prstGeom prst="roundRect">
                    <a:avLst/>
                  </a:prstGeom>
                  <a:solidFill>
                    <a:srgbClr val="FF8C1A"/>
                  </a:solidFill>
                  <a:ln w="19050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4" name="正方形/長方形 33">
                    <a:extLst>
                      <a:ext uri="{FF2B5EF4-FFF2-40B4-BE49-F238E27FC236}">
                        <a16:creationId xmlns:a16="http://schemas.microsoft.com/office/drawing/2014/main" id="{319262FF-67E0-497B-A22D-39B2F16841FA}"/>
                      </a:ext>
                    </a:extLst>
                  </p:cNvPr>
                  <p:cNvSpPr/>
                  <p:nvPr/>
                </p:nvSpPr>
                <p:spPr>
                  <a:xfrm>
                    <a:off x="634794" y="5515097"/>
                    <a:ext cx="4416594" cy="64633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kumimoji="1" lang="ja-JP" altLang="en-US" sz="3600" spc="-3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問題を出しているか▼</a:t>
                    </a:r>
                  </a:p>
                </p:txBody>
              </p:sp>
            </p:grpSp>
            <p:sp>
              <p:nvSpPr>
                <p:cNvPr id="32" name="角丸四角形 44">
                  <a:extLst>
                    <a:ext uri="{FF2B5EF4-FFF2-40B4-BE49-F238E27FC236}">
                      <a16:creationId xmlns:a16="http://schemas.microsoft.com/office/drawing/2014/main" id="{AC43A336-6C79-4143-9A00-1AF89FA5B033}"/>
                    </a:ext>
                  </a:extLst>
                </p:cNvPr>
                <p:cNvSpPr/>
                <p:nvPr/>
              </p:nvSpPr>
              <p:spPr>
                <a:xfrm>
                  <a:off x="5528540" y="2915710"/>
                  <a:ext cx="2036723" cy="11366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26" name="正方形/長方形 25"/>
            <p:cNvSpPr/>
            <p:nvPr/>
          </p:nvSpPr>
          <p:spPr>
            <a:xfrm>
              <a:off x="5653211" y="2926356"/>
              <a:ext cx="1915909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800" spc="-30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いいえ</a:t>
              </a:r>
              <a:endParaRPr lang="ja-JP" altLang="en-US" sz="4800"/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301755" y="4571638"/>
            <a:ext cx="9179076" cy="1900757"/>
            <a:chOff x="351737" y="2478621"/>
            <a:chExt cx="9179076" cy="1900757"/>
          </a:xfrm>
        </p:grpSpPr>
        <p:grpSp>
          <p:nvGrpSpPr>
            <p:cNvPr id="36" name="グループ化 35">
              <a:extLst>
                <a:ext uri="{FF2B5EF4-FFF2-40B4-BE49-F238E27FC236}">
                  <a16:creationId xmlns:a16="http://schemas.microsoft.com/office/drawing/2014/main" id="{0C72A030-C331-4EDF-A329-623A61032803}"/>
                </a:ext>
              </a:extLst>
            </p:cNvPr>
            <p:cNvGrpSpPr/>
            <p:nvPr/>
          </p:nvGrpSpPr>
          <p:grpSpPr>
            <a:xfrm>
              <a:off x="351737" y="2478621"/>
              <a:ext cx="9179076" cy="1900757"/>
              <a:chOff x="227237" y="4131671"/>
              <a:chExt cx="9179076" cy="1900757"/>
            </a:xfrm>
          </p:grpSpPr>
          <p:sp>
            <p:nvSpPr>
              <p:cNvPr id="38" name="フリーフォーム: 図形 44">
                <a:extLst>
                  <a:ext uri="{FF2B5EF4-FFF2-40B4-BE49-F238E27FC236}">
                    <a16:creationId xmlns:a16="http://schemas.microsoft.com/office/drawing/2014/main" id="{6B088F72-88C6-4E13-B0E8-B4A7E1817B31}"/>
                  </a:ext>
                </a:extLst>
              </p:cNvPr>
              <p:cNvSpPr/>
              <p:nvPr/>
            </p:nvSpPr>
            <p:spPr>
              <a:xfrm flipV="1">
                <a:off x="227237" y="4131671"/>
                <a:ext cx="9154085" cy="1900757"/>
              </a:xfrm>
              <a:custGeom>
                <a:avLst/>
                <a:gdLst>
                  <a:gd name="connsiteX0" fmla="*/ 128457 w 9154085"/>
                  <a:gd name="connsiteY0" fmla="*/ 1900757 h 1900757"/>
                  <a:gd name="connsiteX1" fmla="*/ 340322 w 9154085"/>
                  <a:gd name="connsiteY1" fmla="*/ 1900757 h 1900757"/>
                  <a:gd name="connsiteX2" fmla="*/ 340322 w 9154085"/>
                  <a:gd name="connsiteY2" fmla="*/ 1899142 h 1900757"/>
                  <a:gd name="connsiteX3" fmla="*/ 611737 w 9154085"/>
                  <a:gd name="connsiteY3" fmla="*/ 1627727 h 1900757"/>
                  <a:gd name="connsiteX4" fmla="*/ 1008731 w 9154085"/>
                  <a:gd name="connsiteY4" fmla="*/ 1627727 h 1900757"/>
                  <a:gd name="connsiteX5" fmla="*/ 1280146 w 9154085"/>
                  <a:gd name="connsiteY5" fmla="*/ 1899142 h 1900757"/>
                  <a:gd name="connsiteX6" fmla="*/ 1280146 w 9154085"/>
                  <a:gd name="connsiteY6" fmla="*/ 1900757 h 1900757"/>
                  <a:gd name="connsiteX7" fmla="*/ 9025628 w 9154085"/>
                  <a:gd name="connsiteY7" fmla="*/ 1900757 h 1900757"/>
                  <a:gd name="connsiteX8" fmla="*/ 9154085 w 9154085"/>
                  <a:gd name="connsiteY8" fmla="*/ 1772300 h 1900757"/>
                  <a:gd name="connsiteX9" fmla="*/ 9154085 w 9154085"/>
                  <a:gd name="connsiteY9" fmla="*/ 396357 h 1900757"/>
                  <a:gd name="connsiteX10" fmla="*/ 9025628 w 9154085"/>
                  <a:gd name="connsiteY10" fmla="*/ 267900 h 1900757"/>
                  <a:gd name="connsiteX11" fmla="*/ 1277556 w 9154085"/>
                  <a:gd name="connsiteY11" fmla="*/ 267900 h 1900757"/>
                  <a:gd name="connsiteX12" fmla="*/ 1009656 w 9154085"/>
                  <a:gd name="connsiteY12" fmla="*/ 0 h 1900757"/>
                  <a:gd name="connsiteX13" fmla="*/ 612662 w 9154085"/>
                  <a:gd name="connsiteY13" fmla="*/ 0 h 1900757"/>
                  <a:gd name="connsiteX14" fmla="*/ 344762 w 9154085"/>
                  <a:gd name="connsiteY14" fmla="*/ 267900 h 1900757"/>
                  <a:gd name="connsiteX15" fmla="*/ 128457 w 9154085"/>
                  <a:gd name="connsiteY15" fmla="*/ 267900 h 1900757"/>
                  <a:gd name="connsiteX16" fmla="*/ 0 w 9154085"/>
                  <a:gd name="connsiteY16" fmla="*/ 396357 h 1900757"/>
                  <a:gd name="connsiteX17" fmla="*/ 0 w 9154085"/>
                  <a:gd name="connsiteY17" fmla="*/ 1772300 h 1900757"/>
                  <a:gd name="connsiteX18" fmla="*/ 128457 w 9154085"/>
                  <a:gd name="connsiteY18" fmla="*/ 1900757 h 19007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9154085" h="1900757">
                    <a:moveTo>
                      <a:pt x="128457" y="1900757"/>
                    </a:moveTo>
                    <a:lnTo>
                      <a:pt x="340322" y="1900757"/>
                    </a:lnTo>
                    <a:lnTo>
                      <a:pt x="340322" y="1899142"/>
                    </a:lnTo>
                    <a:lnTo>
                      <a:pt x="611737" y="1627727"/>
                    </a:lnTo>
                    <a:lnTo>
                      <a:pt x="1008731" y="1627727"/>
                    </a:lnTo>
                    <a:lnTo>
                      <a:pt x="1280146" y="1899142"/>
                    </a:lnTo>
                    <a:lnTo>
                      <a:pt x="1280146" y="1900757"/>
                    </a:lnTo>
                    <a:lnTo>
                      <a:pt x="9025628" y="1900757"/>
                    </a:lnTo>
                    <a:cubicBezTo>
                      <a:pt x="9096573" y="1900757"/>
                      <a:pt x="9154085" y="1843245"/>
                      <a:pt x="9154085" y="1772300"/>
                    </a:cubicBezTo>
                    <a:lnTo>
                      <a:pt x="9154085" y="396357"/>
                    </a:lnTo>
                    <a:cubicBezTo>
                      <a:pt x="9154085" y="325412"/>
                      <a:pt x="9096573" y="267900"/>
                      <a:pt x="9025628" y="267900"/>
                    </a:cubicBezTo>
                    <a:lnTo>
                      <a:pt x="1277556" y="267900"/>
                    </a:lnTo>
                    <a:lnTo>
                      <a:pt x="1009656" y="0"/>
                    </a:lnTo>
                    <a:lnTo>
                      <a:pt x="612662" y="0"/>
                    </a:lnTo>
                    <a:lnTo>
                      <a:pt x="344762" y="267900"/>
                    </a:lnTo>
                    <a:lnTo>
                      <a:pt x="128457" y="267900"/>
                    </a:lnTo>
                    <a:cubicBezTo>
                      <a:pt x="57512" y="267900"/>
                      <a:pt x="0" y="325412"/>
                      <a:pt x="0" y="396357"/>
                    </a:cubicBezTo>
                    <a:lnTo>
                      <a:pt x="0" y="1772300"/>
                    </a:lnTo>
                    <a:cubicBezTo>
                      <a:pt x="0" y="1843245"/>
                      <a:pt x="57512" y="1900757"/>
                      <a:pt x="128457" y="1900757"/>
                    </a:cubicBezTo>
                    <a:close/>
                  </a:path>
                </a:pathLst>
              </a:custGeom>
              <a:solidFill>
                <a:srgbClr val="FF8C1A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39" name="グループ化 38">
                <a:extLst>
                  <a:ext uri="{FF2B5EF4-FFF2-40B4-BE49-F238E27FC236}">
                    <a16:creationId xmlns:a16="http://schemas.microsoft.com/office/drawing/2014/main" id="{90A91113-4B6E-46BA-B95A-E9F0BC16AB7B}"/>
                  </a:ext>
                </a:extLst>
              </p:cNvPr>
              <p:cNvGrpSpPr/>
              <p:nvPr/>
            </p:nvGrpSpPr>
            <p:grpSpPr>
              <a:xfrm>
                <a:off x="441540" y="4407081"/>
                <a:ext cx="8964773" cy="1136634"/>
                <a:chOff x="499878" y="2915710"/>
                <a:chExt cx="8964773" cy="1136634"/>
              </a:xfrm>
            </p:grpSpPr>
            <p:sp>
              <p:nvSpPr>
                <p:cNvPr id="40" name="正方形/長方形 39">
                  <a:extLst>
                    <a:ext uri="{FF2B5EF4-FFF2-40B4-BE49-F238E27FC236}">
                      <a16:creationId xmlns:a16="http://schemas.microsoft.com/office/drawing/2014/main" id="{E2F9FA82-302C-4F0B-ACF5-BE85A327DF0B}"/>
                    </a:ext>
                  </a:extLst>
                </p:cNvPr>
                <p:cNvSpPr/>
                <p:nvPr/>
              </p:nvSpPr>
              <p:spPr>
                <a:xfrm>
                  <a:off x="4862617" y="3088035"/>
                  <a:ext cx="761747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 dirty="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を</a:t>
                  </a:r>
                </a:p>
              </p:txBody>
            </p:sp>
            <p:sp>
              <p:nvSpPr>
                <p:cNvPr id="41" name="正方形/長方形 40">
                  <a:extLst>
                    <a:ext uri="{FF2B5EF4-FFF2-40B4-BE49-F238E27FC236}">
                      <a16:creationId xmlns:a16="http://schemas.microsoft.com/office/drawing/2014/main" id="{96B84F42-9F53-44EF-AB40-3ADC853A483B}"/>
                    </a:ext>
                  </a:extLst>
                </p:cNvPr>
                <p:cNvSpPr/>
                <p:nvPr/>
              </p:nvSpPr>
              <p:spPr>
                <a:xfrm>
                  <a:off x="7548742" y="3068527"/>
                  <a:ext cx="1915909" cy="830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800" spc="-300" dirty="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にする</a:t>
                  </a:r>
                </a:p>
              </p:txBody>
            </p:sp>
            <p:grpSp>
              <p:nvGrpSpPr>
                <p:cNvPr id="42" name="グループ化 41">
                  <a:extLst>
                    <a:ext uri="{FF2B5EF4-FFF2-40B4-BE49-F238E27FC236}">
                      <a16:creationId xmlns:a16="http://schemas.microsoft.com/office/drawing/2014/main" id="{BA8A2F60-F8FD-4C55-96DD-C98E8AE10B76}"/>
                    </a:ext>
                  </a:extLst>
                </p:cNvPr>
                <p:cNvGrpSpPr/>
                <p:nvPr/>
              </p:nvGrpSpPr>
              <p:grpSpPr>
                <a:xfrm>
                  <a:off x="499878" y="3002791"/>
                  <a:ext cx="4462204" cy="1001486"/>
                  <a:chOff x="589184" y="5357027"/>
                  <a:chExt cx="4462204" cy="1001486"/>
                </a:xfrm>
              </p:grpSpPr>
              <p:sp>
                <p:nvSpPr>
                  <p:cNvPr id="44" name="角丸四角形 45">
                    <a:extLst>
                      <a:ext uri="{FF2B5EF4-FFF2-40B4-BE49-F238E27FC236}">
                        <a16:creationId xmlns:a16="http://schemas.microsoft.com/office/drawing/2014/main" id="{A7E2C773-B527-400C-903C-5CF6590C4E4F}"/>
                      </a:ext>
                    </a:extLst>
                  </p:cNvPr>
                  <p:cNvSpPr/>
                  <p:nvPr/>
                </p:nvSpPr>
                <p:spPr>
                  <a:xfrm>
                    <a:off x="589184" y="5357027"/>
                    <a:ext cx="4362739" cy="1001486"/>
                  </a:xfrm>
                  <a:prstGeom prst="roundRect">
                    <a:avLst/>
                  </a:prstGeom>
                  <a:solidFill>
                    <a:srgbClr val="FF8C1A"/>
                  </a:solidFill>
                  <a:ln w="19050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" name="正方形/長方形 44">
                    <a:extLst>
                      <a:ext uri="{FF2B5EF4-FFF2-40B4-BE49-F238E27FC236}">
                        <a16:creationId xmlns:a16="http://schemas.microsoft.com/office/drawing/2014/main" id="{319262FF-67E0-497B-A22D-39B2F16841FA}"/>
                      </a:ext>
                    </a:extLst>
                  </p:cNvPr>
                  <p:cNvSpPr/>
                  <p:nvPr/>
                </p:nvSpPr>
                <p:spPr>
                  <a:xfrm>
                    <a:off x="634794" y="5515097"/>
                    <a:ext cx="4416594" cy="64633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kumimoji="1" lang="ja-JP" altLang="en-US" sz="3600" spc="-3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問題を出しているか▼</a:t>
                    </a:r>
                  </a:p>
                </p:txBody>
              </p:sp>
            </p:grpSp>
            <p:sp>
              <p:nvSpPr>
                <p:cNvPr id="43" name="角丸四角形 44">
                  <a:extLst>
                    <a:ext uri="{FF2B5EF4-FFF2-40B4-BE49-F238E27FC236}">
                      <a16:creationId xmlns:a16="http://schemas.microsoft.com/office/drawing/2014/main" id="{AC43A336-6C79-4143-9A00-1AF89FA5B033}"/>
                    </a:ext>
                  </a:extLst>
                </p:cNvPr>
                <p:cNvSpPr/>
                <p:nvPr/>
              </p:nvSpPr>
              <p:spPr>
                <a:xfrm>
                  <a:off x="5528540" y="2915710"/>
                  <a:ext cx="2036723" cy="11366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37" name="正方形/長方形 36"/>
            <p:cNvSpPr/>
            <p:nvPr/>
          </p:nvSpPr>
          <p:spPr>
            <a:xfrm>
              <a:off x="5653211" y="2926356"/>
              <a:ext cx="1915909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800" spc="-30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いいえ</a:t>
              </a:r>
              <a:endParaRPr lang="ja-JP" altLang="en-US" sz="4800"/>
            </a:p>
          </p:txBody>
        </p:sp>
      </p:grpSp>
    </p:spTree>
    <p:extLst>
      <p:ext uri="{BB962C8B-B14F-4D97-AF65-F5344CB8AC3E}">
        <p14:creationId xmlns:p14="http://schemas.microsoft.com/office/powerpoint/2010/main" val="2171696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598626" y="4864378"/>
            <a:ext cx="6180997" cy="1632857"/>
          </a:xfrm>
          <a:prstGeom prst="roundRect">
            <a:avLst>
              <a:gd name="adj" fmla="val 7867"/>
            </a:avLst>
          </a:prstGeom>
          <a:solidFill>
            <a:srgbClr val="4C9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片側の 2 つの角を切り取った四角形 2"/>
          <p:cNvSpPr/>
          <p:nvPr/>
        </p:nvSpPr>
        <p:spPr>
          <a:xfrm flipV="1">
            <a:off x="7604581" y="862324"/>
            <a:ext cx="939824" cy="768664"/>
          </a:xfrm>
          <a:prstGeom prst="snip2SameRect">
            <a:avLst>
              <a:gd name="adj1" fmla="val 35310"/>
              <a:gd name="adj2" fmla="val 0"/>
            </a:avLst>
          </a:prstGeom>
          <a:solidFill>
            <a:srgbClr val="4C9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片側の 2 つの角を切り取った四角形 5"/>
          <p:cNvSpPr/>
          <p:nvPr/>
        </p:nvSpPr>
        <p:spPr>
          <a:xfrm flipV="1">
            <a:off x="7604581" y="3194782"/>
            <a:ext cx="939824" cy="768664"/>
          </a:xfrm>
          <a:prstGeom prst="snip2SameRect">
            <a:avLst>
              <a:gd name="adj1" fmla="val 35310"/>
              <a:gd name="adj2" fmla="val 0"/>
            </a:avLst>
          </a:prstGeom>
          <a:solidFill>
            <a:srgbClr val="4C9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リーフォーム 6"/>
          <p:cNvSpPr/>
          <p:nvPr/>
        </p:nvSpPr>
        <p:spPr>
          <a:xfrm flipV="1">
            <a:off x="598626" y="685360"/>
            <a:ext cx="6180997" cy="1891259"/>
          </a:xfrm>
          <a:custGeom>
            <a:avLst/>
            <a:gdLst>
              <a:gd name="connsiteX0" fmla="*/ 128457 w 6180997"/>
              <a:gd name="connsiteY0" fmla="*/ 1891259 h 1891259"/>
              <a:gd name="connsiteX1" fmla="*/ 350984 w 6180997"/>
              <a:gd name="connsiteY1" fmla="*/ 1891259 h 1891259"/>
              <a:gd name="connsiteX2" fmla="*/ 610806 w 6180997"/>
              <a:gd name="connsiteY2" fmla="*/ 1631437 h 1891259"/>
              <a:gd name="connsiteX3" fmla="*/ 1007800 w 6180997"/>
              <a:gd name="connsiteY3" fmla="*/ 1631437 h 1891259"/>
              <a:gd name="connsiteX4" fmla="*/ 1267622 w 6180997"/>
              <a:gd name="connsiteY4" fmla="*/ 1891259 h 1891259"/>
              <a:gd name="connsiteX5" fmla="*/ 6052540 w 6180997"/>
              <a:gd name="connsiteY5" fmla="*/ 1891259 h 1891259"/>
              <a:gd name="connsiteX6" fmla="*/ 6180997 w 6180997"/>
              <a:gd name="connsiteY6" fmla="*/ 1762802 h 1891259"/>
              <a:gd name="connsiteX7" fmla="*/ 6180997 w 6180997"/>
              <a:gd name="connsiteY7" fmla="*/ 386859 h 1891259"/>
              <a:gd name="connsiteX8" fmla="*/ 6052540 w 6180997"/>
              <a:gd name="connsiteY8" fmla="*/ 258402 h 1891259"/>
              <a:gd name="connsiteX9" fmla="*/ 1268170 w 6180997"/>
              <a:gd name="connsiteY9" fmla="*/ 258402 h 1891259"/>
              <a:gd name="connsiteX10" fmla="*/ 1009768 w 6180997"/>
              <a:gd name="connsiteY10" fmla="*/ 0 h 1891259"/>
              <a:gd name="connsiteX11" fmla="*/ 612774 w 6180997"/>
              <a:gd name="connsiteY11" fmla="*/ 0 h 1891259"/>
              <a:gd name="connsiteX12" fmla="*/ 354372 w 6180997"/>
              <a:gd name="connsiteY12" fmla="*/ 258402 h 1891259"/>
              <a:gd name="connsiteX13" fmla="*/ 128457 w 6180997"/>
              <a:gd name="connsiteY13" fmla="*/ 258402 h 1891259"/>
              <a:gd name="connsiteX14" fmla="*/ 0 w 6180997"/>
              <a:gd name="connsiteY14" fmla="*/ 386859 h 1891259"/>
              <a:gd name="connsiteX15" fmla="*/ 0 w 6180997"/>
              <a:gd name="connsiteY15" fmla="*/ 1762802 h 1891259"/>
              <a:gd name="connsiteX16" fmla="*/ 128457 w 6180997"/>
              <a:gd name="connsiteY16" fmla="*/ 1891259 h 1891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180997" h="1891259">
                <a:moveTo>
                  <a:pt x="128457" y="1891259"/>
                </a:moveTo>
                <a:lnTo>
                  <a:pt x="350984" y="1891259"/>
                </a:lnTo>
                <a:lnTo>
                  <a:pt x="610806" y="1631437"/>
                </a:lnTo>
                <a:lnTo>
                  <a:pt x="1007800" y="1631437"/>
                </a:lnTo>
                <a:lnTo>
                  <a:pt x="1267622" y="1891259"/>
                </a:lnTo>
                <a:lnTo>
                  <a:pt x="6052540" y="1891259"/>
                </a:lnTo>
                <a:cubicBezTo>
                  <a:pt x="6123485" y="1891259"/>
                  <a:pt x="6180997" y="1833747"/>
                  <a:pt x="6180997" y="1762802"/>
                </a:cubicBezTo>
                <a:lnTo>
                  <a:pt x="6180997" y="386859"/>
                </a:lnTo>
                <a:cubicBezTo>
                  <a:pt x="6180997" y="315914"/>
                  <a:pt x="6123485" y="258402"/>
                  <a:pt x="6052540" y="258402"/>
                </a:cubicBezTo>
                <a:lnTo>
                  <a:pt x="1268170" y="258402"/>
                </a:lnTo>
                <a:lnTo>
                  <a:pt x="1009768" y="0"/>
                </a:lnTo>
                <a:lnTo>
                  <a:pt x="612774" y="0"/>
                </a:lnTo>
                <a:lnTo>
                  <a:pt x="354372" y="258402"/>
                </a:lnTo>
                <a:lnTo>
                  <a:pt x="128457" y="258402"/>
                </a:lnTo>
                <a:cubicBezTo>
                  <a:pt x="57512" y="258402"/>
                  <a:pt x="0" y="315914"/>
                  <a:pt x="0" y="386859"/>
                </a:cubicBezTo>
                <a:lnTo>
                  <a:pt x="0" y="1762802"/>
                </a:lnTo>
                <a:cubicBezTo>
                  <a:pt x="0" y="1833747"/>
                  <a:pt x="57512" y="1891259"/>
                  <a:pt x="128457" y="1891259"/>
                </a:cubicBezTo>
                <a:close/>
              </a:path>
            </a:pathLst>
          </a:custGeom>
          <a:solidFill>
            <a:srgbClr val="4C9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リーフォーム 7"/>
          <p:cNvSpPr/>
          <p:nvPr/>
        </p:nvSpPr>
        <p:spPr>
          <a:xfrm flipV="1">
            <a:off x="598626" y="2633485"/>
            <a:ext cx="6180997" cy="1891259"/>
          </a:xfrm>
          <a:custGeom>
            <a:avLst/>
            <a:gdLst>
              <a:gd name="connsiteX0" fmla="*/ 128457 w 6180997"/>
              <a:gd name="connsiteY0" fmla="*/ 1891259 h 1891259"/>
              <a:gd name="connsiteX1" fmla="*/ 350984 w 6180997"/>
              <a:gd name="connsiteY1" fmla="*/ 1891259 h 1891259"/>
              <a:gd name="connsiteX2" fmla="*/ 610806 w 6180997"/>
              <a:gd name="connsiteY2" fmla="*/ 1631437 h 1891259"/>
              <a:gd name="connsiteX3" fmla="*/ 1007800 w 6180997"/>
              <a:gd name="connsiteY3" fmla="*/ 1631437 h 1891259"/>
              <a:gd name="connsiteX4" fmla="*/ 1267622 w 6180997"/>
              <a:gd name="connsiteY4" fmla="*/ 1891259 h 1891259"/>
              <a:gd name="connsiteX5" fmla="*/ 6052540 w 6180997"/>
              <a:gd name="connsiteY5" fmla="*/ 1891259 h 1891259"/>
              <a:gd name="connsiteX6" fmla="*/ 6180997 w 6180997"/>
              <a:gd name="connsiteY6" fmla="*/ 1762802 h 1891259"/>
              <a:gd name="connsiteX7" fmla="*/ 6180997 w 6180997"/>
              <a:gd name="connsiteY7" fmla="*/ 386859 h 1891259"/>
              <a:gd name="connsiteX8" fmla="*/ 6052540 w 6180997"/>
              <a:gd name="connsiteY8" fmla="*/ 258402 h 1891259"/>
              <a:gd name="connsiteX9" fmla="*/ 1268170 w 6180997"/>
              <a:gd name="connsiteY9" fmla="*/ 258402 h 1891259"/>
              <a:gd name="connsiteX10" fmla="*/ 1009768 w 6180997"/>
              <a:gd name="connsiteY10" fmla="*/ 0 h 1891259"/>
              <a:gd name="connsiteX11" fmla="*/ 612774 w 6180997"/>
              <a:gd name="connsiteY11" fmla="*/ 0 h 1891259"/>
              <a:gd name="connsiteX12" fmla="*/ 354372 w 6180997"/>
              <a:gd name="connsiteY12" fmla="*/ 258402 h 1891259"/>
              <a:gd name="connsiteX13" fmla="*/ 128457 w 6180997"/>
              <a:gd name="connsiteY13" fmla="*/ 258402 h 1891259"/>
              <a:gd name="connsiteX14" fmla="*/ 0 w 6180997"/>
              <a:gd name="connsiteY14" fmla="*/ 386859 h 1891259"/>
              <a:gd name="connsiteX15" fmla="*/ 0 w 6180997"/>
              <a:gd name="connsiteY15" fmla="*/ 1762802 h 1891259"/>
              <a:gd name="connsiteX16" fmla="*/ 128457 w 6180997"/>
              <a:gd name="connsiteY16" fmla="*/ 1891259 h 1891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180997" h="1891259">
                <a:moveTo>
                  <a:pt x="128457" y="1891259"/>
                </a:moveTo>
                <a:lnTo>
                  <a:pt x="350984" y="1891259"/>
                </a:lnTo>
                <a:lnTo>
                  <a:pt x="610806" y="1631437"/>
                </a:lnTo>
                <a:lnTo>
                  <a:pt x="1007800" y="1631437"/>
                </a:lnTo>
                <a:lnTo>
                  <a:pt x="1267622" y="1891259"/>
                </a:lnTo>
                <a:lnTo>
                  <a:pt x="6052540" y="1891259"/>
                </a:lnTo>
                <a:cubicBezTo>
                  <a:pt x="6123485" y="1891259"/>
                  <a:pt x="6180997" y="1833747"/>
                  <a:pt x="6180997" y="1762802"/>
                </a:cubicBezTo>
                <a:lnTo>
                  <a:pt x="6180997" y="386859"/>
                </a:lnTo>
                <a:cubicBezTo>
                  <a:pt x="6180997" y="315914"/>
                  <a:pt x="6123485" y="258402"/>
                  <a:pt x="6052540" y="258402"/>
                </a:cubicBezTo>
                <a:lnTo>
                  <a:pt x="1268170" y="258402"/>
                </a:lnTo>
                <a:lnTo>
                  <a:pt x="1009768" y="0"/>
                </a:lnTo>
                <a:lnTo>
                  <a:pt x="612774" y="0"/>
                </a:lnTo>
                <a:lnTo>
                  <a:pt x="354372" y="258402"/>
                </a:lnTo>
                <a:lnTo>
                  <a:pt x="128457" y="258402"/>
                </a:lnTo>
                <a:cubicBezTo>
                  <a:pt x="57512" y="258402"/>
                  <a:pt x="0" y="315914"/>
                  <a:pt x="0" y="386859"/>
                </a:cubicBezTo>
                <a:lnTo>
                  <a:pt x="0" y="1762802"/>
                </a:lnTo>
                <a:cubicBezTo>
                  <a:pt x="0" y="1833747"/>
                  <a:pt x="57512" y="1891259"/>
                  <a:pt x="128457" y="1891259"/>
                </a:cubicBezTo>
                <a:close/>
              </a:path>
            </a:pathLst>
          </a:custGeom>
          <a:solidFill>
            <a:srgbClr val="4C9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片側の 2 つの角を切り取った四角形 8"/>
          <p:cNvSpPr/>
          <p:nvPr/>
        </p:nvSpPr>
        <p:spPr>
          <a:xfrm flipV="1">
            <a:off x="7604581" y="2028553"/>
            <a:ext cx="939824" cy="768664"/>
          </a:xfrm>
          <a:prstGeom prst="snip2SameRect">
            <a:avLst>
              <a:gd name="adj1" fmla="val 35310"/>
              <a:gd name="adj2" fmla="val 0"/>
            </a:avLst>
          </a:prstGeom>
          <a:solidFill>
            <a:srgbClr val="4C9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273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 3"/>
          <p:cNvSpPr/>
          <p:nvPr/>
        </p:nvSpPr>
        <p:spPr>
          <a:xfrm flipV="1">
            <a:off x="1009590" y="828687"/>
            <a:ext cx="7873153" cy="1898650"/>
          </a:xfrm>
          <a:custGeom>
            <a:avLst/>
            <a:gdLst>
              <a:gd name="connsiteX0" fmla="*/ 128457 w 7873153"/>
              <a:gd name="connsiteY0" fmla="*/ 1898650 h 1898650"/>
              <a:gd name="connsiteX1" fmla="*/ 801195 w 7873153"/>
              <a:gd name="connsiteY1" fmla="*/ 1898650 h 1898650"/>
              <a:gd name="connsiteX2" fmla="*/ 1071838 w 7873153"/>
              <a:gd name="connsiteY2" fmla="*/ 1628007 h 1898650"/>
              <a:gd name="connsiteX3" fmla="*/ 1468832 w 7873153"/>
              <a:gd name="connsiteY3" fmla="*/ 1628007 h 1898650"/>
              <a:gd name="connsiteX4" fmla="*/ 1739475 w 7873153"/>
              <a:gd name="connsiteY4" fmla="*/ 1898650 h 1898650"/>
              <a:gd name="connsiteX5" fmla="*/ 7744696 w 7873153"/>
              <a:gd name="connsiteY5" fmla="*/ 1898650 h 1898650"/>
              <a:gd name="connsiteX6" fmla="*/ 7873153 w 7873153"/>
              <a:gd name="connsiteY6" fmla="*/ 1770193 h 1898650"/>
              <a:gd name="connsiteX7" fmla="*/ 7873153 w 7873153"/>
              <a:gd name="connsiteY7" fmla="*/ 394250 h 1898650"/>
              <a:gd name="connsiteX8" fmla="*/ 7744696 w 7873153"/>
              <a:gd name="connsiteY8" fmla="*/ 265793 h 1898650"/>
              <a:gd name="connsiteX9" fmla="*/ 1273292 w 7873153"/>
              <a:gd name="connsiteY9" fmla="*/ 265793 h 1898650"/>
              <a:gd name="connsiteX10" fmla="*/ 1007499 w 7873153"/>
              <a:gd name="connsiteY10" fmla="*/ 0 h 1898650"/>
              <a:gd name="connsiteX11" fmla="*/ 610505 w 7873153"/>
              <a:gd name="connsiteY11" fmla="*/ 0 h 1898650"/>
              <a:gd name="connsiteX12" fmla="*/ 344712 w 7873153"/>
              <a:gd name="connsiteY12" fmla="*/ 265793 h 1898650"/>
              <a:gd name="connsiteX13" fmla="*/ 128457 w 7873153"/>
              <a:gd name="connsiteY13" fmla="*/ 265793 h 1898650"/>
              <a:gd name="connsiteX14" fmla="*/ 0 w 7873153"/>
              <a:gd name="connsiteY14" fmla="*/ 394250 h 1898650"/>
              <a:gd name="connsiteX15" fmla="*/ 0 w 7873153"/>
              <a:gd name="connsiteY15" fmla="*/ 1770193 h 1898650"/>
              <a:gd name="connsiteX16" fmla="*/ 128457 w 7873153"/>
              <a:gd name="connsiteY16" fmla="*/ 1898650 h 189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873153" h="1898650">
                <a:moveTo>
                  <a:pt x="128457" y="1898650"/>
                </a:moveTo>
                <a:lnTo>
                  <a:pt x="801195" y="1898650"/>
                </a:lnTo>
                <a:lnTo>
                  <a:pt x="1071838" y="1628007"/>
                </a:lnTo>
                <a:lnTo>
                  <a:pt x="1468832" y="1628007"/>
                </a:lnTo>
                <a:lnTo>
                  <a:pt x="1739475" y="1898650"/>
                </a:lnTo>
                <a:lnTo>
                  <a:pt x="7744696" y="1898650"/>
                </a:lnTo>
                <a:cubicBezTo>
                  <a:pt x="7815641" y="1898650"/>
                  <a:pt x="7873153" y="1841138"/>
                  <a:pt x="7873153" y="1770193"/>
                </a:cubicBezTo>
                <a:lnTo>
                  <a:pt x="7873153" y="394250"/>
                </a:lnTo>
                <a:cubicBezTo>
                  <a:pt x="7873153" y="323305"/>
                  <a:pt x="7815641" y="265793"/>
                  <a:pt x="7744696" y="265793"/>
                </a:cubicBezTo>
                <a:lnTo>
                  <a:pt x="1273292" y="265793"/>
                </a:lnTo>
                <a:lnTo>
                  <a:pt x="1007499" y="0"/>
                </a:lnTo>
                <a:lnTo>
                  <a:pt x="610505" y="0"/>
                </a:lnTo>
                <a:lnTo>
                  <a:pt x="344712" y="265793"/>
                </a:lnTo>
                <a:lnTo>
                  <a:pt x="128457" y="265793"/>
                </a:lnTo>
                <a:cubicBezTo>
                  <a:pt x="57512" y="265793"/>
                  <a:pt x="0" y="323305"/>
                  <a:pt x="0" y="394250"/>
                </a:cubicBezTo>
                <a:lnTo>
                  <a:pt x="0" y="1770193"/>
                </a:lnTo>
                <a:cubicBezTo>
                  <a:pt x="0" y="1841138"/>
                  <a:pt x="57512" y="1898650"/>
                  <a:pt x="128457" y="1898650"/>
                </a:cubicBezTo>
                <a:close/>
              </a:path>
            </a:pathLst>
          </a:custGeom>
          <a:solidFill>
            <a:srgbClr val="4C9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フリーフォーム 4"/>
          <p:cNvSpPr/>
          <p:nvPr/>
        </p:nvSpPr>
        <p:spPr>
          <a:xfrm flipV="1">
            <a:off x="1009590" y="3051316"/>
            <a:ext cx="6180997" cy="1891259"/>
          </a:xfrm>
          <a:custGeom>
            <a:avLst/>
            <a:gdLst>
              <a:gd name="connsiteX0" fmla="*/ 128457 w 6180997"/>
              <a:gd name="connsiteY0" fmla="*/ 1891259 h 1891259"/>
              <a:gd name="connsiteX1" fmla="*/ 350984 w 6180997"/>
              <a:gd name="connsiteY1" fmla="*/ 1891259 h 1891259"/>
              <a:gd name="connsiteX2" fmla="*/ 610806 w 6180997"/>
              <a:gd name="connsiteY2" fmla="*/ 1631437 h 1891259"/>
              <a:gd name="connsiteX3" fmla="*/ 1007800 w 6180997"/>
              <a:gd name="connsiteY3" fmla="*/ 1631437 h 1891259"/>
              <a:gd name="connsiteX4" fmla="*/ 1267622 w 6180997"/>
              <a:gd name="connsiteY4" fmla="*/ 1891259 h 1891259"/>
              <a:gd name="connsiteX5" fmla="*/ 6052540 w 6180997"/>
              <a:gd name="connsiteY5" fmla="*/ 1891259 h 1891259"/>
              <a:gd name="connsiteX6" fmla="*/ 6180997 w 6180997"/>
              <a:gd name="connsiteY6" fmla="*/ 1762802 h 1891259"/>
              <a:gd name="connsiteX7" fmla="*/ 6180997 w 6180997"/>
              <a:gd name="connsiteY7" fmla="*/ 386859 h 1891259"/>
              <a:gd name="connsiteX8" fmla="*/ 6052540 w 6180997"/>
              <a:gd name="connsiteY8" fmla="*/ 258402 h 1891259"/>
              <a:gd name="connsiteX9" fmla="*/ 1268170 w 6180997"/>
              <a:gd name="connsiteY9" fmla="*/ 258402 h 1891259"/>
              <a:gd name="connsiteX10" fmla="*/ 1009768 w 6180997"/>
              <a:gd name="connsiteY10" fmla="*/ 0 h 1891259"/>
              <a:gd name="connsiteX11" fmla="*/ 612774 w 6180997"/>
              <a:gd name="connsiteY11" fmla="*/ 0 h 1891259"/>
              <a:gd name="connsiteX12" fmla="*/ 354372 w 6180997"/>
              <a:gd name="connsiteY12" fmla="*/ 258402 h 1891259"/>
              <a:gd name="connsiteX13" fmla="*/ 128457 w 6180997"/>
              <a:gd name="connsiteY13" fmla="*/ 258402 h 1891259"/>
              <a:gd name="connsiteX14" fmla="*/ 0 w 6180997"/>
              <a:gd name="connsiteY14" fmla="*/ 386859 h 1891259"/>
              <a:gd name="connsiteX15" fmla="*/ 0 w 6180997"/>
              <a:gd name="connsiteY15" fmla="*/ 1762802 h 1891259"/>
              <a:gd name="connsiteX16" fmla="*/ 128457 w 6180997"/>
              <a:gd name="connsiteY16" fmla="*/ 1891259 h 1891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180997" h="1891259">
                <a:moveTo>
                  <a:pt x="128457" y="1891259"/>
                </a:moveTo>
                <a:lnTo>
                  <a:pt x="350984" y="1891259"/>
                </a:lnTo>
                <a:lnTo>
                  <a:pt x="610806" y="1631437"/>
                </a:lnTo>
                <a:lnTo>
                  <a:pt x="1007800" y="1631437"/>
                </a:lnTo>
                <a:lnTo>
                  <a:pt x="1267622" y="1891259"/>
                </a:lnTo>
                <a:lnTo>
                  <a:pt x="6052540" y="1891259"/>
                </a:lnTo>
                <a:cubicBezTo>
                  <a:pt x="6123485" y="1891259"/>
                  <a:pt x="6180997" y="1833747"/>
                  <a:pt x="6180997" y="1762802"/>
                </a:cubicBezTo>
                <a:lnTo>
                  <a:pt x="6180997" y="386859"/>
                </a:lnTo>
                <a:cubicBezTo>
                  <a:pt x="6180997" y="315914"/>
                  <a:pt x="6123485" y="258402"/>
                  <a:pt x="6052540" y="258402"/>
                </a:cubicBezTo>
                <a:lnTo>
                  <a:pt x="1268170" y="258402"/>
                </a:lnTo>
                <a:lnTo>
                  <a:pt x="1009768" y="0"/>
                </a:lnTo>
                <a:lnTo>
                  <a:pt x="612774" y="0"/>
                </a:lnTo>
                <a:lnTo>
                  <a:pt x="354372" y="258402"/>
                </a:lnTo>
                <a:lnTo>
                  <a:pt x="128457" y="258402"/>
                </a:lnTo>
                <a:cubicBezTo>
                  <a:pt x="57512" y="258402"/>
                  <a:pt x="0" y="315914"/>
                  <a:pt x="0" y="386859"/>
                </a:cubicBezTo>
                <a:lnTo>
                  <a:pt x="0" y="1762802"/>
                </a:lnTo>
                <a:cubicBezTo>
                  <a:pt x="0" y="1833747"/>
                  <a:pt x="57512" y="1891259"/>
                  <a:pt x="128457" y="1891259"/>
                </a:cubicBezTo>
                <a:close/>
              </a:path>
            </a:pathLst>
          </a:custGeom>
          <a:solidFill>
            <a:srgbClr val="4C9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135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フリーフォーム 18"/>
          <p:cNvSpPr/>
          <p:nvPr/>
        </p:nvSpPr>
        <p:spPr>
          <a:xfrm>
            <a:off x="7655101" y="4089151"/>
            <a:ext cx="5224" cy="805"/>
          </a:xfrm>
          <a:custGeom>
            <a:avLst/>
            <a:gdLst>
              <a:gd name="connsiteX0" fmla="*/ 0 w 5224"/>
              <a:gd name="connsiteY0" fmla="*/ 0 h 805"/>
              <a:gd name="connsiteX1" fmla="*/ 1 w 5224"/>
              <a:gd name="connsiteY1" fmla="*/ 0 h 805"/>
              <a:gd name="connsiteX2" fmla="*/ 5224 w 5224"/>
              <a:gd name="connsiteY2" fmla="*/ 805 h 805"/>
              <a:gd name="connsiteX3" fmla="*/ 0 w 5224"/>
              <a:gd name="connsiteY3" fmla="*/ 0 h 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4" h="805">
                <a:moveTo>
                  <a:pt x="0" y="0"/>
                </a:moveTo>
                <a:lnTo>
                  <a:pt x="1" y="0"/>
                </a:lnTo>
                <a:lnTo>
                  <a:pt x="5224" y="8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947704" y="5017825"/>
            <a:ext cx="7877344" cy="1458724"/>
            <a:chOff x="947704" y="3174719"/>
            <a:chExt cx="7877344" cy="1458724"/>
          </a:xfrm>
        </p:grpSpPr>
        <p:sp>
          <p:nvSpPr>
            <p:cNvPr id="10" name="フリーフォーム 9"/>
            <p:cNvSpPr/>
            <p:nvPr/>
          </p:nvSpPr>
          <p:spPr>
            <a:xfrm flipV="1">
              <a:off x="947704" y="3174719"/>
              <a:ext cx="7877344" cy="1458724"/>
            </a:xfrm>
            <a:custGeom>
              <a:avLst/>
              <a:gdLst>
                <a:gd name="connsiteX0" fmla="*/ 93798 w 7877344"/>
                <a:gd name="connsiteY0" fmla="*/ 1458724 h 1458724"/>
                <a:gd name="connsiteX1" fmla="*/ 787281 w 7877344"/>
                <a:gd name="connsiteY1" fmla="*/ 1458724 h 1458724"/>
                <a:gd name="connsiteX2" fmla="*/ 787281 w 7877344"/>
                <a:gd name="connsiteY2" fmla="*/ 1440622 h 1458724"/>
                <a:gd name="connsiteX3" fmla="*/ 1058696 w 7877344"/>
                <a:gd name="connsiteY3" fmla="*/ 1169207 h 1458724"/>
                <a:gd name="connsiteX4" fmla="*/ 1455690 w 7877344"/>
                <a:gd name="connsiteY4" fmla="*/ 1169207 h 1458724"/>
                <a:gd name="connsiteX5" fmla="*/ 1727105 w 7877344"/>
                <a:gd name="connsiteY5" fmla="*/ 1440622 h 1458724"/>
                <a:gd name="connsiteX6" fmla="*/ 1727105 w 7877344"/>
                <a:gd name="connsiteY6" fmla="*/ 1458724 h 1458724"/>
                <a:gd name="connsiteX7" fmla="*/ 7783546 w 7877344"/>
                <a:gd name="connsiteY7" fmla="*/ 1458724 h 1458724"/>
                <a:gd name="connsiteX8" fmla="*/ 7877344 w 7877344"/>
                <a:gd name="connsiteY8" fmla="*/ 1364926 h 1458724"/>
                <a:gd name="connsiteX9" fmla="*/ 7877344 w 7877344"/>
                <a:gd name="connsiteY9" fmla="*/ 360228 h 1458724"/>
                <a:gd name="connsiteX10" fmla="*/ 7783546 w 7877344"/>
                <a:gd name="connsiteY10" fmla="*/ 266430 h 1458724"/>
                <a:gd name="connsiteX11" fmla="*/ 1278482 w 7877344"/>
                <a:gd name="connsiteY11" fmla="*/ 266430 h 1458724"/>
                <a:gd name="connsiteX12" fmla="*/ 1012052 w 7877344"/>
                <a:gd name="connsiteY12" fmla="*/ 0 h 1458724"/>
                <a:gd name="connsiteX13" fmla="*/ 615058 w 7877344"/>
                <a:gd name="connsiteY13" fmla="*/ 0 h 1458724"/>
                <a:gd name="connsiteX14" fmla="*/ 348628 w 7877344"/>
                <a:gd name="connsiteY14" fmla="*/ 266430 h 1458724"/>
                <a:gd name="connsiteX15" fmla="*/ 93798 w 7877344"/>
                <a:gd name="connsiteY15" fmla="*/ 266430 h 1458724"/>
                <a:gd name="connsiteX16" fmla="*/ 0 w 7877344"/>
                <a:gd name="connsiteY16" fmla="*/ 360228 h 1458724"/>
                <a:gd name="connsiteX17" fmla="*/ 0 w 7877344"/>
                <a:gd name="connsiteY17" fmla="*/ 1364926 h 1458724"/>
                <a:gd name="connsiteX18" fmla="*/ 93798 w 7877344"/>
                <a:gd name="connsiteY18" fmla="*/ 1458724 h 1458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7877344" h="1458724">
                  <a:moveTo>
                    <a:pt x="93798" y="1458724"/>
                  </a:moveTo>
                  <a:lnTo>
                    <a:pt x="787281" y="1458724"/>
                  </a:lnTo>
                  <a:lnTo>
                    <a:pt x="787281" y="1440622"/>
                  </a:lnTo>
                  <a:lnTo>
                    <a:pt x="1058696" y="1169207"/>
                  </a:lnTo>
                  <a:lnTo>
                    <a:pt x="1455690" y="1169207"/>
                  </a:lnTo>
                  <a:lnTo>
                    <a:pt x="1727105" y="1440622"/>
                  </a:lnTo>
                  <a:lnTo>
                    <a:pt x="1727105" y="1458724"/>
                  </a:lnTo>
                  <a:lnTo>
                    <a:pt x="7783546" y="1458724"/>
                  </a:lnTo>
                  <a:cubicBezTo>
                    <a:pt x="7835349" y="1458724"/>
                    <a:pt x="7877344" y="1416729"/>
                    <a:pt x="7877344" y="1364926"/>
                  </a:cubicBezTo>
                  <a:lnTo>
                    <a:pt x="7877344" y="360228"/>
                  </a:lnTo>
                  <a:cubicBezTo>
                    <a:pt x="7877344" y="308425"/>
                    <a:pt x="7835349" y="266430"/>
                    <a:pt x="7783546" y="266430"/>
                  </a:cubicBezTo>
                  <a:lnTo>
                    <a:pt x="1278482" y="266430"/>
                  </a:lnTo>
                  <a:lnTo>
                    <a:pt x="1012052" y="0"/>
                  </a:lnTo>
                  <a:lnTo>
                    <a:pt x="615058" y="0"/>
                  </a:lnTo>
                  <a:lnTo>
                    <a:pt x="348628" y="266430"/>
                  </a:lnTo>
                  <a:lnTo>
                    <a:pt x="93798" y="266430"/>
                  </a:lnTo>
                  <a:cubicBezTo>
                    <a:pt x="41995" y="266430"/>
                    <a:pt x="0" y="308425"/>
                    <a:pt x="0" y="360228"/>
                  </a:cubicBezTo>
                  <a:lnTo>
                    <a:pt x="0" y="1364926"/>
                  </a:lnTo>
                  <a:cubicBezTo>
                    <a:pt x="0" y="1416729"/>
                    <a:pt x="41995" y="1458724"/>
                    <a:pt x="93798" y="1458724"/>
                  </a:cubicBezTo>
                  <a:close/>
                </a:path>
              </a:pathLst>
            </a:custGeom>
            <a:solidFill>
              <a:srgbClr val="FFAB1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フリーフォーム 16"/>
            <p:cNvSpPr/>
            <p:nvPr/>
          </p:nvSpPr>
          <p:spPr>
            <a:xfrm>
              <a:off x="7655101" y="3428506"/>
              <a:ext cx="914400" cy="684719"/>
            </a:xfrm>
            <a:custGeom>
              <a:avLst/>
              <a:gdLst>
                <a:gd name="connsiteX0" fmla="*/ 385595 w 505344"/>
                <a:gd name="connsiteY0" fmla="*/ 0 h 522484"/>
                <a:gd name="connsiteX1" fmla="*/ 505344 w 505344"/>
                <a:gd name="connsiteY1" fmla="*/ 130601 h 522484"/>
                <a:gd name="connsiteX2" fmla="*/ 440044 w 505344"/>
                <a:gd name="connsiteY2" fmla="*/ 130601 h 522484"/>
                <a:gd name="connsiteX3" fmla="*/ 440043 w 505344"/>
                <a:gd name="connsiteY3" fmla="*/ 130605 h 522484"/>
                <a:gd name="connsiteX4" fmla="*/ 421032 w 505344"/>
                <a:gd name="connsiteY4" fmla="*/ 213658 h 522484"/>
                <a:gd name="connsiteX5" fmla="*/ 420928 w 505344"/>
                <a:gd name="connsiteY5" fmla="*/ 213947 h 522484"/>
                <a:gd name="connsiteX6" fmla="*/ 420773 w 505344"/>
                <a:gd name="connsiteY6" fmla="*/ 214625 h 522484"/>
                <a:gd name="connsiteX7" fmla="*/ 403709 w 505344"/>
                <a:gd name="connsiteY7" fmla="*/ 261701 h 522484"/>
                <a:gd name="connsiteX8" fmla="*/ 393821 w 505344"/>
                <a:gd name="connsiteY8" fmla="*/ 289126 h 522484"/>
                <a:gd name="connsiteX9" fmla="*/ 393647 w 505344"/>
                <a:gd name="connsiteY9" fmla="*/ 289463 h 522484"/>
                <a:gd name="connsiteX10" fmla="*/ 393261 w 505344"/>
                <a:gd name="connsiteY10" fmla="*/ 290526 h 522484"/>
                <a:gd name="connsiteX11" fmla="*/ 370747 w 505344"/>
                <a:gd name="connsiteY11" fmla="*/ 333799 h 522484"/>
                <a:gd name="connsiteX12" fmla="*/ 359316 w 505344"/>
                <a:gd name="connsiteY12" fmla="*/ 355930 h 522484"/>
                <a:gd name="connsiteX13" fmla="*/ 359010 w 505344"/>
                <a:gd name="connsiteY13" fmla="*/ 356357 h 522484"/>
                <a:gd name="connsiteX14" fmla="*/ 358488 w 505344"/>
                <a:gd name="connsiteY14" fmla="*/ 357360 h 522484"/>
                <a:gd name="connsiteX15" fmla="*/ 334726 w 505344"/>
                <a:gd name="connsiteY15" fmla="*/ 390248 h 522484"/>
                <a:gd name="connsiteX16" fmla="*/ 318426 w 505344"/>
                <a:gd name="connsiteY16" fmla="*/ 412997 h 522484"/>
                <a:gd name="connsiteX17" fmla="*/ 317939 w 505344"/>
                <a:gd name="connsiteY17" fmla="*/ 413483 h 522484"/>
                <a:gd name="connsiteX18" fmla="*/ 317433 w 505344"/>
                <a:gd name="connsiteY18" fmla="*/ 414183 h 522484"/>
                <a:gd name="connsiteX19" fmla="*/ 293468 w 505344"/>
                <a:gd name="connsiteY19" fmla="*/ 437894 h 522484"/>
                <a:gd name="connsiteX20" fmla="*/ 272058 w 505344"/>
                <a:gd name="connsiteY20" fmla="*/ 459251 h 522484"/>
                <a:gd name="connsiteX21" fmla="*/ 271503 w 505344"/>
                <a:gd name="connsiteY21" fmla="*/ 459626 h 522484"/>
                <a:gd name="connsiteX22" fmla="*/ 271073 w 505344"/>
                <a:gd name="connsiteY22" fmla="*/ 460051 h 522484"/>
                <a:gd name="connsiteX23" fmla="*/ 241062 w 505344"/>
                <a:gd name="connsiteY23" fmla="*/ 480164 h 522484"/>
                <a:gd name="connsiteX24" fmla="*/ 221118 w 505344"/>
                <a:gd name="connsiteY24" fmla="*/ 493620 h 522484"/>
                <a:gd name="connsiteX25" fmla="*/ 220795 w 505344"/>
                <a:gd name="connsiteY25" fmla="*/ 493747 h 522484"/>
                <a:gd name="connsiteX26" fmla="*/ 220388 w 505344"/>
                <a:gd name="connsiteY26" fmla="*/ 494020 h 522484"/>
                <a:gd name="connsiteX27" fmla="*/ 109954 w 505344"/>
                <a:gd name="connsiteY27" fmla="*/ 522484 h 522484"/>
                <a:gd name="connsiteX28" fmla="*/ 109290 w 505344"/>
                <a:gd name="connsiteY28" fmla="*/ 522386 h 522484"/>
                <a:gd name="connsiteX29" fmla="*/ 109152 w 505344"/>
                <a:gd name="connsiteY29" fmla="*/ 522404 h 522484"/>
                <a:gd name="connsiteX30" fmla="*/ 109151 w 505344"/>
                <a:gd name="connsiteY30" fmla="*/ 522404 h 522484"/>
                <a:gd name="connsiteX31" fmla="*/ 103928 w 505344"/>
                <a:gd name="connsiteY31" fmla="*/ 521599 h 522484"/>
                <a:gd name="connsiteX32" fmla="*/ 103927 w 505344"/>
                <a:gd name="connsiteY32" fmla="*/ 521599 h 522484"/>
                <a:gd name="connsiteX33" fmla="*/ 109151 w 505344"/>
                <a:gd name="connsiteY33" fmla="*/ 522404 h 522484"/>
                <a:gd name="connsiteX34" fmla="*/ 0 w 505344"/>
                <a:gd name="connsiteY34" fmla="*/ 522404 h 522484"/>
                <a:gd name="connsiteX35" fmla="*/ 0 w 505344"/>
                <a:gd name="connsiteY35" fmla="*/ 492678 h 522484"/>
                <a:gd name="connsiteX36" fmla="*/ 40278 w 505344"/>
                <a:gd name="connsiteY36" fmla="*/ 511791 h 522484"/>
                <a:gd name="connsiteX37" fmla="*/ 44622 w 505344"/>
                <a:gd name="connsiteY37" fmla="*/ 512460 h 522484"/>
                <a:gd name="connsiteX38" fmla="*/ 91042 w 505344"/>
                <a:gd name="connsiteY38" fmla="*/ 493306 h 522484"/>
                <a:gd name="connsiteX39" fmla="*/ 159831 w 505344"/>
                <a:gd name="connsiteY39" fmla="*/ 441421 h 522484"/>
                <a:gd name="connsiteX40" fmla="*/ 169250 w 505344"/>
                <a:gd name="connsiteY40" fmla="*/ 432665 h 522484"/>
                <a:gd name="connsiteX41" fmla="*/ 219569 w 505344"/>
                <a:gd name="connsiteY41" fmla="*/ 367476 h 522484"/>
                <a:gd name="connsiteX42" fmla="*/ 257221 w 505344"/>
                <a:gd name="connsiteY42" fmla="*/ 295765 h 522484"/>
                <a:gd name="connsiteX43" fmla="*/ 274354 w 505344"/>
                <a:gd name="connsiteY43" fmla="*/ 259391 h 522484"/>
                <a:gd name="connsiteX44" fmla="*/ 309443 w 505344"/>
                <a:gd name="connsiteY44" fmla="*/ 130601 h 522484"/>
                <a:gd name="connsiteX45" fmla="*/ 244142 w 505344"/>
                <a:gd name="connsiteY45" fmla="*/ 130601 h 522484"/>
                <a:gd name="connsiteX46" fmla="*/ 385595 w 505344"/>
                <a:gd name="connsiteY46" fmla="*/ 0 h 522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505344" h="522484">
                  <a:moveTo>
                    <a:pt x="385595" y="0"/>
                  </a:moveTo>
                  <a:lnTo>
                    <a:pt x="505344" y="130601"/>
                  </a:lnTo>
                  <a:lnTo>
                    <a:pt x="440044" y="130601"/>
                  </a:lnTo>
                  <a:lnTo>
                    <a:pt x="440043" y="130605"/>
                  </a:lnTo>
                  <a:lnTo>
                    <a:pt x="421032" y="213658"/>
                  </a:lnTo>
                  <a:lnTo>
                    <a:pt x="420928" y="213947"/>
                  </a:lnTo>
                  <a:lnTo>
                    <a:pt x="420773" y="214625"/>
                  </a:lnTo>
                  <a:lnTo>
                    <a:pt x="403709" y="261701"/>
                  </a:lnTo>
                  <a:lnTo>
                    <a:pt x="393821" y="289126"/>
                  </a:lnTo>
                  <a:lnTo>
                    <a:pt x="393647" y="289463"/>
                  </a:lnTo>
                  <a:lnTo>
                    <a:pt x="393261" y="290526"/>
                  </a:lnTo>
                  <a:lnTo>
                    <a:pt x="370747" y="333799"/>
                  </a:lnTo>
                  <a:lnTo>
                    <a:pt x="359316" y="355930"/>
                  </a:lnTo>
                  <a:lnTo>
                    <a:pt x="359010" y="356357"/>
                  </a:lnTo>
                  <a:lnTo>
                    <a:pt x="358488" y="357360"/>
                  </a:lnTo>
                  <a:lnTo>
                    <a:pt x="334726" y="390248"/>
                  </a:lnTo>
                  <a:lnTo>
                    <a:pt x="318426" y="412997"/>
                  </a:lnTo>
                  <a:lnTo>
                    <a:pt x="317939" y="413483"/>
                  </a:lnTo>
                  <a:lnTo>
                    <a:pt x="317433" y="414183"/>
                  </a:lnTo>
                  <a:lnTo>
                    <a:pt x="293468" y="437894"/>
                  </a:lnTo>
                  <a:lnTo>
                    <a:pt x="272058" y="459251"/>
                  </a:lnTo>
                  <a:lnTo>
                    <a:pt x="271503" y="459626"/>
                  </a:lnTo>
                  <a:lnTo>
                    <a:pt x="271073" y="460051"/>
                  </a:lnTo>
                  <a:lnTo>
                    <a:pt x="241062" y="480164"/>
                  </a:lnTo>
                  <a:lnTo>
                    <a:pt x="221118" y="493620"/>
                  </a:lnTo>
                  <a:lnTo>
                    <a:pt x="220795" y="493747"/>
                  </a:lnTo>
                  <a:lnTo>
                    <a:pt x="220388" y="494020"/>
                  </a:lnTo>
                  <a:cubicBezTo>
                    <a:pt x="185373" y="512489"/>
                    <a:pt x="148127" y="522397"/>
                    <a:pt x="109954" y="522484"/>
                  </a:cubicBezTo>
                  <a:lnTo>
                    <a:pt x="109290" y="522386"/>
                  </a:lnTo>
                  <a:lnTo>
                    <a:pt x="109152" y="522404"/>
                  </a:lnTo>
                  <a:lnTo>
                    <a:pt x="109151" y="522404"/>
                  </a:lnTo>
                  <a:lnTo>
                    <a:pt x="103928" y="521599"/>
                  </a:lnTo>
                  <a:lnTo>
                    <a:pt x="103927" y="521599"/>
                  </a:lnTo>
                  <a:lnTo>
                    <a:pt x="109151" y="522404"/>
                  </a:lnTo>
                  <a:lnTo>
                    <a:pt x="0" y="522404"/>
                  </a:lnTo>
                  <a:lnTo>
                    <a:pt x="0" y="492678"/>
                  </a:lnTo>
                  <a:lnTo>
                    <a:pt x="40278" y="511791"/>
                  </a:lnTo>
                  <a:lnTo>
                    <a:pt x="44622" y="512460"/>
                  </a:lnTo>
                  <a:lnTo>
                    <a:pt x="91042" y="493306"/>
                  </a:lnTo>
                  <a:lnTo>
                    <a:pt x="159831" y="441421"/>
                  </a:lnTo>
                  <a:lnTo>
                    <a:pt x="169250" y="432665"/>
                  </a:lnTo>
                  <a:lnTo>
                    <a:pt x="219569" y="367476"/>
                  </a:lnTo>
                  <a:lnTo>
                    <a:pt x="257221" y="295765"/>
                  </a:lnTo>
                  <a:lnTo>
                    <a:pt x="274354" y="259391"/>
                  </a:lnTo>
                  <a:lnTo>
                    <a:pt x="309443" y="130601"/>
                  </a:lnTo>
                  <a:lnTo>
                    <a:pt x="244142" y="130601"/>
                  </a:lnTo>
                  <a:lnTo>
                    <a:pt x="385595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947704" y="497621"/>
            <a:ext cx="7877344" cy="3285253"/>
            <a:chOff x="947704" y="713886"/>
            <a:chExt cx="7877344" cy="3285253"/>
          </a:xfrm>
        </p:grpSpPr>
        <p:sp>
          <p:nvSpPr>
            <p:cNvPr id="55" name="フリーフォーム 54"/>
            <p:cNvSpPr/>
            <p:nvPr/>
          </p:nvSpPr>
          <p:spPr>
            <a:xfrm flipV="1">
              <a:off x="947704" y="713886"/>
              <a:ext cx="7877344" cy="3285253"/>
            </a:xfrm>
            <a:custGeom>
              <a:avLst/>
              <a:gdLst>
                <a:gd name="connsiteX0" fmla="*/ 128457 w 7877344"/>
                <a:gd name="connsiteY0" fmla="*/ 3285253 h 3285253"/>
                <a:gd name="connsiteX1" fmla="*/ 340190 w 7877344"/>
                <a:gd name="connsiteY1" fmla="*/ 3285253 h 3285253"/>
                <a:gd name="connsiteX2" fmla="*/ 340190 w 7877344"/>
                <a:gd name="connsiteY2" fmla="*/ 3285208 h 3285253"/>
                <a:gd name="connsiteX3" fmla="*/ 611605 w 7877344"/>
                <a:gd name="connsiteY3" fmla="*/ 3013793 h 3285253"/>
                <a:gd name="connsiteX4" fmla="*/ 1008599 w 7877344"/>
                <a:gd name="connsiteY4" fmla="*/ 3013793 h 3285253"/>
                <a:gd name="connsiteX5" fmla="*/ 1280014 w 7877344"/>
                <a:gd name="connsiteY5" fmla="*/ 3285208 h 3285253"/>
                <a:gd name="connsiteX6" fmla="*/ 1280014 w 7877344"/>
                <a:gd name="connsiteY6" fmla="*/ 3285253 h 3285253"/>
                <a:gd name="connsiteX7" fmla="*/ 7748887 w 7877344"/>
                <a:gd name="connsiteY7" fmla="*/ 3285253 h 3285253"/>
                <a:gd name="connsiteX8" fmla="*/ 7877344 w 7877344"/>
                <a:gd name="connsiteY8" fmla="*/ 3156796 h 3285253"/>
                <a:gd name="connsiteX9" fmla="*/ 7877344 w 7877344"/>
                <a:gd name="connsiteY9" fmla="*/ 1780853 h 3285253"/>
                <a:gd name="connsiteX10" fmla="*/ 7748887 w 7877344"/>
                <a:gd name="connsiteY10" fmla="*/ 1652396 h 3285253"/>
                <a:gd name="connsiteX11" fmla="*/ 1731955 w 7877344"/>
                <a:gd name="connsiteY11" fmla="*/ 1652396 h 3285253"/>
                <a:gd name="connsiteX12" fmla="*/ 1466162 w 7877344"/>
                <a:gd name="connsiteY12" fmla="*/ 1386603 h 3285253"/>
                <a:gd name="connsiteX13" fmla="*/ 1069168 w 7877344"/>
                <a:gd name="connsiteY13" fmla="*/ 1386603 h 3285253"/>
                <a:gd name="connsiteX14" fmla="*/ 803375 w 7877344"/>
                <a:gd name="connsiteY14" fmla="*/ 1652396 h 3285253"/>
                <a:gd name="connsiteX15" fmla="*/ 444924 w 7877344"/>
                <a:gd name="connsiteY15" fmla="*/ 1652396 h 3285253"/>
                <a:gd name="connsiteX16" fmla="*/ 444924 w 7877344"/>
                <a:gd name="connsiteY16" fmla="*/ 0 h 3285253"/>
                <a:gd name="connsiteX17" fmla="*/ 0 w 7877344"/>
                <a:gd name="connsiteY17" fmla="*/ 0 h 3285253"/>
                <a:gd name="connsiteX18" fmla="*/ 0 w 7877344"/>
                <a:gd name="connsiteY18" fmla="*/ 1780853 h 3285253"/>
                <a:gd name="connsiteX19" fmla="*/ 0 w 7877344"/>
                <a:gd name="connsiteY19" fmla="*/ 1870082 h 3285253"/>
                <a:gd name="connsiteX20" fmla="*/ 0 w 7877344"/>
                <a:gd name="connsiteY20" fmla="*/ 3156796 h 3285253"/>
                <a:gd name="connsiteX21" fmla="*/ 128457 w 7877344"/>
                <a:gd name="connsiteY21" fmla="*/ 3285253 h 328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877344" h="3285253">
                  <a:moveTo>
                    <a:pt x="128457" y="3285253"/>
                  </a:moveTo>
                  <a:lnTo>
                    <a:pt x="340190" y="3285253"/>
                  </a:lnTo>
                  <a:lnTo>
                    <a:pt x="340190" y="3285208"/>
                  </a:lnTo>
                  <a:lnTo>
                    <a:pt x="611605" y="3013793"/>
                  </a:lnTo>
                  <a:lnTo>
                    <a:pt x="1008599" y="3013793"/>
                  </a:lnTo>
                  <a:lnTo>
                    <a:pt x="1280014" y="3285208"/>
                  </a:lnTo>
                  <a:lnTo>
                    <a:pt x="1280014" y="3285253"/>
                  </a:lnTo>
                  <a:lnTo>
                    <a:pt x="7748887" y="3285253"/>
                  </a:lnTo>
                  <a:cubicBezTo>
                    <a:pt x="7819832" y="3285253"/>
                    <a:pt x="7877344" y="3227741"/>
                    <a:pt x="7877344" y="3156796"/>
                  </a:cubicBezTo>
                  <a:lnTo>
                    <a:pt x="7877344" y="1780853"/>
                  </a:lnTo>
                  <a:cubicBezTo>
                    <a:pt x="7877344" y="1709908"/>
                    <a:pt x="7819832" y="1652396"/>
                    <a:pt x="7748887" y="1652396"/>
                  </a:cubicBezTo>
                  <a:lnTo>
                    <a:pt x="1731955" y="1652396"/>
                  </a:lnTo>
                  <a:lnTo>
                    <a:pt x="1466162" y="1386603"/>
                  </a:lnTo>
                  <a:lnTo>
                    <a:pt x="1069168" y="1386603"/>
                  </a:lnTo>
                  <a:lnTo>
                    <a:pt x="803375" y="1652396"/>
                  </a:lnTo>
                  <a:lnTo>
                    <a:pt x="444924" y="1652396"/>
                  </a:lnTo>
                  <a:lnTo>
                    <a:pt x="444924" y="0"/>
                  </a:lnTo>
                  <a:lnTo>
                    <a:pt x="0" y="0"/>
                  </a:lnTo>
                  <a:lnTo>
                    <a:pt x="0" y="1780853"/>
                  </a:lnTo>
                  <a:lnTo>
                    <a:pt x="0" y="1870082"/>
                  </a:lnTo>
                  <a:lnTo>
                    <a:pt x="0" y="3156796"/>
                  </a:lnTo>
                  <a:cubicBezTo>
                    <a:pt x="0" y="3227741"/>
                    <a:pt x="57512" y="3285253"/>
                    <a:pt x="128457" y="3285253"/>
                  </a:cubicBezTo>
                  <a:close/>
                </a:path>
              </a:pathLst>
            </a:custGeom>
            <a:solidFill>
              <a:srgbClr val="FFAB19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3801292" y="1073155"/>
              <a:ext cx="4862261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ja-JP" altLang="en-US" sz="5400" spc="-30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かいくりかえす</a:t>
              </a:r>
              <a:endParaRPr kumimoji="1" lang="ja-JP" altLang="en-US" sz="5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2191982" y="998543"/>
              <a:ext cx="1452552" cy="107255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2644051" y="2789843"/>
            <a:ext cx="6180997" cy="1891259"/>
            <a:chOff x="767053" y="2912194"/>
            <a:chExt cx="6180997" cy="1891259"/>
          </a:xfrm>
        </p:grpSpPr>
        <p:sp>
          <p:nvSpPr>
            <p:cNvPr id="14" name="フリーフォーム 13"/>
            <p:cNvSpPr/>
            <p:nvPr/>
          </p:nvSpPr>
          <p:spPr>
            <a:xfrm flipV="1">
              <a:off x="767053" y="2912194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4C97FF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52609" y="3264824"/>
              <a:ext cx="1390124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5000" spc="-3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Ｙ</a:t>
              </a:r>
              <a:r>
                <a:rPr kumimoji="1" lang="ja-JP" altLang="en-US" sz="5000" spc="-3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</a:t>
              </a: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2239348" y="3046014"/>
              <a:ext cx="1780708" cy="129939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079603" y="3310991"/>
              <a:ext cx="281359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ずつかえる</a:t>
              </a: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2479676" y="873992"/>
            <a:ext cx="8771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5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endParaRPr lang="ja-JP" altLang="en-US" sz="5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386398" y="3111695"/>
            <a:ext cx="122341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5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</a:t>
            </a:r>
            <a:r>
              <a:rPr lang="ja-JP" altLang="en-US" sz="5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</a:t>
            </a:r>
            <a:endParaRPr lang="ja-JP" altLang="en-US" sz="5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9957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フリーフォーム 18"/>
          <p:cNvSpPr/>
          <p:nvPr/>
        </p:nvSpPr>
        <p:spPr>
          <a:xfrm>
            <a:off x="7655101" y="4089151"/>
            <a:ext cx="5224" cy="805"/>
          </a:xfrm>
          <a:custGeom>
            <a:avLst/>
            <a:gdLst>
              <a:gd name="connsiteX0" fmla="*/ 0 w 5224"/>
              <a:gd name="connsiteY0" fmla="*/ 0 h 805"/>
              <a:gd name="connsiteX1" fmla="*/ 1 w 5224"/>
              <a:gd name="connsiteY1" fmla="*/ 0 h 805"/>
              <a:gd name="connsiteX2" fmla="*/ 5224 w 5224"/>
              <a:gd name="connsiteY2" fmla="*/ 805 h 805"/>
              <a:gd name="connsiteX3" fmla="*/ 0 w 5224"/>
              <a:gd name="connsiteY3" fmla="*/ 0 h 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4" h="805">
                <a:moveTo>
                  <a:pt x="0" y="0"/>
                </a:moveTo>
                <a:lnTo>
                  <a:pt x="1" y="0"/>
                </a:lnTo>
                <a:lnTo>
                  <a:pt x="5224" y="8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947704" y="5017825"/>
            <a:ext cx="7877344" cy="1458724"/>
            <a:chOff x="947704" y="3174719"/>
            <a:chExt cx="7877344" cy="1458724"/>
          </a:xfrm>
        </p:grpSpPr>
        <p:sp>
          <p:nvSpPr>
            <p:cNvPr id="10" name="フリーフォーム 9"/>
            <p:cNvSpPr/>
            <p:nvPr/>
          </p:nvSpPr>
          <p:spPr>
            <a:xfrm flipV="1">
              <a:off x="947704" y="3174719"/>
              <a:ext cx="7877344" cy="1458724"/>
            </a:xfrm>
            <a:custGeom>
              <a:avLst/>
              <a:gdLst>
                <a:gd name="connsiteX0" fmla="*/ 93798 w 7877344"/>
                <a:gd name="connsiteY0" fmla="*/ 1458724 h 1458724"/>
                <a:gd name="connsiteX1" fmla="*/ 787281 w 7877344"/>
                <a:gd name="connsiteY1" fmla="*/ 1458724 h 1458724"/>
                <a:gd name="connsiteX2" fmla="*/ 787281 w 7877344"/>
                <a:gd name="connsiteY2" fmla="*/ 1440622 h 1458724"/>
                <a:gd name="connsiteX3" fmla="*/ 1058696 w 7877344"/>
                <a:gd name="connsiteY3" fmla="*/ 1169207 h 1458724"/>
                <a:gd name="connsiteX4" fmla="*/ 1455690 w 7877344"/>
                <a:gd name="connsiteY4" fmla="*/ 1169207 h 1458724"/>
                <a:gd name="connsiteX5" fmla="*/ 1727105 w 7877344"/>
                <a:gd name="connsiteY5" fmla="*/ 1440622 h 1458724"/>
                <a:gd name="connsiteX6" fmla="*/ 1727105 w 7877344"/>
                <a:gd name="connsiteY6" fmla="*/ 1458724 h 1458724"/>
                <a:gd name="connsiteX7" fmla="*/ 7783546 w 7877344"/>
                <a:gd name="connsiteY7" fmla="*/ 1458724 h 1458724"/>
                <a:gd name="connsiteX8" fmla="*/ 7877344 w 7877344"/>
                <a:gd name="connsiteY8" fmla="*/ 1364926 h 1458724"/>
                <a:gd name="connsiteX9" fmla="*/ 7877344 w 7877344"/>
                <a:gd name="connsiteY9" fmla="*/ 360228 h 1458724"/>
                <a:gd name="connsiteX10" fmla="*/ 7783546 w 7877344"/>
                <a:gd name="connsiteY10" fmla="*/ 266430 h 1458724"/>
                <a:gd name="connsiteX11" fmla="*/ 1278482 w 7877344"/>
                <a:gd name="connsiteY11" fmla="*/ 266430 h 1458724"/>
                <a:gd name="connsiteX12" fmla="*/ 1012052 w 7877344"/>
                <a:gd name="connsiteY12" fmla="*/ 0 h 1458724"/>
                <a:gd name="connsiteX13" fmla="*/ 615058 w 7877344"/>
                <a:gd name="connsiteY13" fmla="*/ 0 h 1458724"/>
                <a:gd name="connsiteX14" fmla="*/ 348628 w 7877344"/>
                <a:gd name="connsiteY14" fmla="*/ 266430 h 1458724"/>
                <a:gd name="connsiteX15" fmla="*/ 93798 w 7877344"/>
                <a:gd name="connsiteY15" fmla="*/ 266430 h 1458724"/>
                <a:gd name="connsiteX16" fmla="*/ 0 w 7877344"/>
                <a:gd name="connsiteY16" fmla="*/ 360228 h 1458724"/>
                <a:gd name="connsiteX17" fmla="*/ 0 w 7877344"/>
                <a:gd name="connsiteY17" fmla="*/ 1364926 h 1458724"/>
                <a:gd name="connsiteX18" fmla="*/ 93798 w 7877344"/>
                <a:gd name="connsiteY18" fmla="*/ 1458724 h 1458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7877344" h="1458724">
                  <a:moveTo>
                    <a:pt x="93798" y="1458724"/>
                  </a:moveTo>
                  <a:lnTo>
                    <a:pt x="787281" y="1458724"/>
                  </a:lnTo>
                  <a:lnTo>
                    <a:pt x="787281" y="1440622"/>
                  </a:lnTo>
                  <a:lnTo>
                    <a:pt x="1058696" y="1169207"/>
                  </a:lnTo>
                  <a:lnTo>
                    <a:pt x="1455690" y="1169207"/>
                  </a:lnTo>
                  <a:lnTo>
                    <a:pt x="1727105" y="1440622"/>
                  </a:lnTo>
                  <a:lnTo>
                    <a:pt x="1727105" y="1458724"/>
                  </a:lnTo>
                  <a:lnTo>
                    <a:pt x="7783546" y="1458724"/>
                  </a:lnTo>
                  <a:cubicBezTo>
                    <a:pt x="7835349" y="1458724"/>
                    <a:pt x="7877344" y="1416729"/>
                    <a:pt x="7877344" y="1364926"/>
                  </a:cubicBezTo>
                  <a:lnTo>
                    <a:pt x="7877344" y="360228"/>
                  </a:lnTo>
                  <a:cubicBezTo>
                    <a:pt x="7877344" y="308425"/>
                    <a:pt x="7835349" y="266430"/>
                    <a:pt x="7783546" y="266430"/>
                  </a:cubicBezTo>
                  <a:lnTo>
                    <a:pt x="1278482" y="266430"/>
                  </a:lnTo>
                  <a:lnTo>
                    <a:pt x="1012052" y="0"/>
                  </a:lnTo>
                  <a:lnTo>
                    <a:pt x="615058" y="0"/>
                  </a:lnTo>
                  <a:lnTo>
                    <a:pt x="348628" y="266430"/>
                  </a:lnTo>
                  <a:lnTo>
                    <a:pt x="93798" y="266430"/>
                  </a:lnTo>
                  <a:cubicBezTo>
                    <a:pt x="41995" y="266430"/>
                    <a:pt x="0" y="308425"/>
                    <a:pt x="0" y="360228"/>
                  </a:cubicBezTo>
                  <a:lnTo>
                    <a:pt x="0" y="1364926"/>
                  </a:lnTo>
                  <a:cubicBezTo>
                    <a:pt x="0" y="1416729"/>
                    <a:pt x="41995" y="1458724"/>
                    <a:pt x="93798" y="1458724"/>
                  </a:cubicBezTo>
                  <a:close/>
                </a:path>
              </a:pathLst>
            </a:custGeom>
            <a:solidFill>
              <a:srgbClr val="FFAB1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フリーフォーム 16"/>
            <p:cNvSpPr/>
            <p:nvPr/>
          </p:nvSpPr>
          <p:spPr>
            <a:xfrm>
              <a:off x="7655101" y="3428506"/>
              <a:ext cx="914400" cy="684719"/>
            </a:xfrm>
            <a:custGeom>
              <a:avLst/>
              <a:gdLst>
                <a:gd name="connsiteX0" fmla="*/ 385595 w 505344"/>
                <a:gd name="connsiteY0" fmla="*/ 0 h 522484"/>
                <a:gd name="connsiteX1" fmla="*/ 505344 w 505344"/>
                <a:gd name="connsiteY1" fmla="*/ 130601 h 522484"/>
                <a:gd name="connsiteX2" fmla="*/ 440044 w 505344"/>
                <a:gd name="connsiteY2" fmla="*/ 130601 h 522484"/>
                <a:gd name="connsiteX3" fmla="*/ 440043 w 505344"/>
                <a:gd name="connsiteY3" fmla="*/ 130605 h 522484"/>
                <a:gd name="connsiteX4" fmla="*/ 421032 w 505344"/>
                <a:gd name="connsiteY4" fmla="*/ 213658 h 522484"/>
                <a:gd name="connsiteX5" fmla="*/ 420928 w 505344"/>
                <a:gd name="connsiteY5" fmla="*/ 213947 h 522484"/>
                <a:gd name="connsiteX6" fmla="*/ 420773 w 505344"/>
                <a:gd name="connsiteY6" fmla="*/ 214625 h 522484"/>
                <a:gd name="connsiteX7" fmla="*/ 403709 w 505344"/>
                <a:gd name="connsiteY7" fmla="*/ 261701 h 522484"/>
                <a:gd name="connsiteX8" fmla="*/ 393821 w 505344"/>
                <a:gd name="connsiteY8" fmla="*/ 289126 h 522484"/>
                <a:gd name="connsiteX9" fmla="*/ 393647 w 505344"/>
                <a:gd name="connsiteY9" fmla="*/ 289463 h 522484"/>
                <a:gd name="connsiteX10" fmla="*/ 393261 w 505344"/>
                <a:gd name="connsiteY10" fmla="*/ 290526 h 522484"/>
                <a:gd name="connsiteX11" fmla="*/ 370747 w 505344"/>
                <a:gd name="connsiteY11" fmla="*/ 333799 h 522484"/>
                <a:gd name="connsiteX12" fmla="*/ 359316 w 505344"/>
                <a:gd name="connsiteY12" fmla="*/ 355930 h 522484"/>
                <a:gd name="connsiteX13" fmla="*/ 359010 w 505344"/>
                <a:gd name="connsiteY13" fmla="*/ 356357 h 522484"/>
                <a:gd name="connsiteX14" fmla="*/ 358488 w 505344"/>
                <a:gd name="connsiteY14" fmla="*/ 357360 h 522484"/>
                <a:gd name="connsiteX15" fmla="*/ 334726 w 505344"/>
                <a:gd name="connsiteY15" fmla="*/ 390248 h 522484"/>
                <a:gd name="connsiteX16" fmla="*/ 318426 w 505344"/>
                <a:gd name="connsiteY16" fmla="*/ 412997 h 522484"/>
                <a:gd name="connsiteX17" fmla="*/ 317939 w 505344"/>
                <a:gd name="connsiteY17" fmla="*/ 413483 h 522484"/>
                <a:gd name="connsiteX18" fmla="*/ 317433 w 505344"/>
                <a:gd name="connsiteY18" fmla="*/ 414183 h 522484"/>
                <a:gd name="connsiteX19" fmla="*/ 293468 w 505344"/>
                <a:gd name="connsiteY19" fmla="*/ 437894 h 522484"/>
                <a:gd name="connsiteX20" fmla="*/ 272058 w 505344"/>
                <a:gd name="connsiteY20" fmla="*/ 459251 h 522484"/>
                <a:gd name="connsiteX21" fmla="*/ 271503 w 505344"/>
                <a:gd name="connsiteY21" fmla="*/ 459626 h 522484"/>
                <a:gd name="connsiteX22" fmla="*/ 271073 w 505344"/>
                <a:gd name="connsiteY22" fmla="*/ 460051 h 522484"/>
                <a:gd name="connsiteX23" fmla="*/ 241062 w 505344"/>
                <a:gd name="connsiteY23" fmla="*/ 480164 h 522484"/>
                <a:gd name="connsiteX24" fmla="*/ 221118 w 505344"/>
                <a:gd name="connsiteY24" fmla="*/ 493620 h 522484"/>
                <a:gd name="connsiteX25" fmla="*/ 220795 w 505344"/>
                <a:gd name="connsiteY25" fmla="*/ 493747 h 522484"/>
                <a:gd name="connsiteX26" fmla="*/ 220388 w 505344"/>
                <a:gd name="connsiteY26" fmla="*/ 494020 h 522484"/>
                <a:gd name="connsiteX27" fmla="*/ 109954 w 505344"/>
                <a:gd name="connsiteY27" fmla="*/ 522484 h 522484"/>
                <a:gd name="connsiteX28" fmla="*/ 109290 w 505344"/>
                <a:gd name="connsiteY28" fmla="*/ 522386 h 522484"/>
                <a:gd name="connsiteX29" fmla="*/ 109152 w 505344"/>
                <a:gd name="connsiteY29" fmla="*/ 522404 h 522484"/>
                <a:gd name="connsiteX30" fmla="*/ 109151 w 505344"/>
                <a:gd name="connsiteY30" fmla="*/ 522404 h 522484"/>
                <a:gd name="connsiteX31" fmla="*/ 103928 w 505344"/>
                <a:gd name="connsiteY31" fmla="*/ 521599 h 522484"/>
                <a:gd name="connsiteX32" fmla="*/ 103927 w 505344"/>
                <a:gd name="connsiteY32" fmla="*/ 521599 h 522484"/>
                <a:gd name="connsiteX33" fmla="*/ 109151 w 505344"/>
                <a:gd name="connsiteY33" fmla="*/ 522404 h 522484"/>
                <a:gd name="connsiteX34" fmla="*/ 0 w 505344"/>
                <a:gd name="connsiteY34" fmla="*/ 522404 h 522484"/>
                <a:gd name="connsiteX35" fmla="*/ 0 w 505344"/>
                <a:gd name="connsiteY35" fmla="*/ 492678 h 522484"/>
                <a:gd name="connsiteX36" fmla="*/ 40278 w 505344"/>
                <a:gd name="connsiteY36" fmla="*/ 511791 h 522484"/>
                <a:gd name="connsiteX37" fmla="*/ 44622 w 505344"/>
                <a:gd name="connsiteY37" fmla="*/ 512460 h 522484"/>
                <a:gd name="connsiteX38" fmla="*/ 91042 w 505344"/>
                <a:gd name="connsiteY38" fmla="*/ 493306 h 522484"/>
                <a:gd name="connsiteX39" fmla="*/ 159831 w 505344"/>
                <a:gd name="connsiteY39" fmla="*/ 441421 h 522484"/>
                <a:gd name="connsiteX40" fmla="*/ 169250 w 505344"/>
                <a:gd name="connsiteY40" fmla="*/ 432665 h 522484"/>
                <a:gd name="connsiteX41" fmla="*/ 219569 w 505344"/>
                <a:gd name="connsiteY41" fmla="*/ 367476 h 522484"/>
                <a:gd name="connsiteX42" fmla="*/ 257221 w 505344"/>
                <a:gd name="connsiteY42" fmla="*/ 295765 h 522484"/>
                <a:gd name="connsiteX43" fmla="*/ 274354 w 505344"/>
                <a:gd name="connsiteY43" fmla="*/ 259391 h 522484"/>
                <a:gd name="connsiteX44" fmla="*/ 309443 w 505344"/>
                <a:gd name="connsiteY44" fmla="*/ 130601 h 522484"/>
                <a:gd name="connsiteX45" fmla="*/ 244142 w 505344"/>
                <a:gd name="connsiteY45" fmla="*/ 130601 h 522484"/>
                <a:gd name="connsiteX46" fmla="*/ 385595 w 505344"/>
                <a:gd name="connsiteY46" fmla="*/ 0 h 522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505344" h="522484">
                  <a:moveTo>
                    <a:pt x="385595" y="0"/>
                  </a:moveTo>
                  <a:lnTo>
                    <a:pt x="505344" y="130601"/>
                  </a:lnTo>
                  <a:lnTo>
                    <a:pt x="440044" y="130601"/>
                  </a:lnTo>
                  <a:lnTo>
                    <a:pt x="440043" y="130605"/>
                  </a:lnTo>
                  <a:lnTo>
                    <a:pt x="421032" y="213658"/>
                  </a:lnTo>
                  <a:lnTo>
                    <a:pt x="420928" y="213947"/>
                  </a:lnTo>
                  <a:lnTo>
                    <a:pt x="420773" y="214625"/>
                  </a:lnTo>
                  <a:lnTo>
                    <a:pt x="403709" y="261701"/>
                  </a:lnTo>
                  <a:lnTo>
                    <a:pt x="393821" y="289126"/>
                  </a:lnTo>
                  <a:lnTo>
                    <a:pt x="393647" y="289463"/>
                  </a:lnTo>
                  <a:lnTo>
                    <a:pt x="393261" y="290526"/>
                  </a:lnTo>
                  <a:lnTo>
                    <a:pt x="370747" y="333799"/>
                  </a:lnTo>
                  <a:lnTo>
                    <a:pt x="359316" y="355930"/>
                  </a:lnTo>
                  <a:lnTo>
                    <a:pt x="359010" y="356357"/>
                  </a:lnTo>
                  <a:lnTo>
                    <a:pt x="358488" y="357360"/>
                  </a:lnTo>
                  <a:lnTo>
                    <a:pt x="334726" y="390248"/>
                  </a:lnTo>
                  <a:lnTo>
                    <a:pt x="318426" y="412997"/>
                  </a:lnTo>
                  <a:lnTo>
                    <a:pt x="317939" y="413483"/>
                  </a:lnTo>
                  <a:lnTo>
                    <a:pt x="317433" y="414183"/>
                  </a:lnTo>
                  <a:lnTo>
                    <a:pt x="293468" y="437894"/>
                  </a:lnTo>
                  <a:lnTo>
                    <a:pt x="272058" y="459251"/>
                  </a:lnTo>
                  <a:lnTo>
                    <a:pt x="271503" y="459626"/>
                  </a:lnTo>
                  <a:lnTo>
                    <a:pt x="271073" y="460051"/>
                  </a:lnTo>
                  <a:lnTo>
                    <a:pt x="241062" y="480164"/>
                  </a:lnTo>
                  <a:lnTo>
                    <a:pt x="221118" y="493620"/>
                  </a:lnTo>
                  <a:lnTo>
                    <a:pt x="220795" y="493747"/>
                  </a:lnTo>
                  <a:lnTo>
                    <a:pt x="220388" y="494020"/>
                  </a:lnTo>
                  <a:cubicBezTo>
                    <a:pt x="185373" y="512489"/>
                    <a:pt x="148127" y="522397"/>
                    <a:pt x="109954" y="522484"/>
                  </a:cubicBezTo>
                  <a:lnTo>
                    <a:pt x="109290" y="522386"/>
                  </a:lnTo>
                  <a:lnTo>
                    <a:pt x="109152" y="522404"/>
                  </a:lnTo>
                  <a:lnTo>
                    <a:pt x="109151" y="522404"/>
                  </a:lnTo>
                  <a:lnTo>
                    <a:pt x="103928" y="521599"/>
                  </a:lnTo>
                  <a:lnTo>
                    <a:pt x="103927" y="521599"/>
                  </a:lnTo>
                  <a:lnTo>
                    <a:pt x="109151" y="522404"/>
                  </a:lnTo>
                  <a:lnTo>
                    <a:pt x="0" y="522404"/>
                  </a:lnTo>
                  <a:lnTo>
                    <a:pt x="0" y="492678"/>
                  </a:lnTo>
                  <a:lnTo>
                    <a:pt x="40278" y="511791"/>
                  </a:lnTo>
                  <a:lnTo>
                    <a:pt x="44622" y="512460"/>
                  </a:lnTo>
                  <a:lnTo>
                    <a:pt x="91042" y="493306"/>
                  </a:lnTo>
                  <a:lnTo>
                    <a:pt x="159831" y="441421"/>
                  </a:lnTo>
                  <a:lnTo>
                    <a:pt x="169250" y="432665"/>
                  </a:lnTo>
                  <a:lnTo>
                    <a:pt x="219569" y="367476"/>
                  </a:lnTo>
                  <a:lnTo>
                    <a:pt x="257221" y="295765"/>
                  </a:lnTo>
                  <a:lnTo>
                    <a:pt x="274354" y="259391"/>
                  </a:lnTo>
                  <a:lnTo>
                    <a:pt x="309443" y="130601"/>
                  </a:lnTo>
                  <a:lnTo>
                    <a:pt x="244142" y="130601"/>
                  </a:lnTo>
                  <a:lnTo>
                    <a:pt x="385595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947704" y="497621"/>
            <a:ext cx="7877344" cy="3285253"/>
            <a:chOff x="947704" y="713886"/>
            <a:chExt cx="7877344" cy="3285253"/>
          </a:xfrm>
        </p:grpSpPr>
        <p:sp>
          <p:nvSpPr>
            <p:cNvPr id="55" name="フリーフォーム 54"/>
            <p:cNvSpPr/>
            <p:nvPr/>
          </p:nvSpPr>
          <p:spPr>
            <a:xfrm flipV="1">
              <a:off x="947704" y="713886"/>
              <a:ext cx="7877344" cy="3285253"/>
            </a:xfrm>
            <a:custGeom>
              <a:avLst/>
              <a:gdLst>
                <a:gd name="connsiteX0" fmla="*/ 128457 w 7877344"/>
                <a:gd name="connsiteY0" fmla="*/ 3285253 h 3285253"/>
                <a:gd name="connsiteX1" fmla="*/ 340190 w 7877344"/>
                <a:gd name="connsiteY1" fmla="*/ 3285253 h 3285253"/>
                <a:gd name="connsiteX2" fmla="*/ 340190 w 7877344"/>
                <a:gd name="connsiteY2" fmla="*/ 3285208 h 3285253"/>
                <a:gd name="connsiteX3" fmla="*/ 611605 w 7877344"/>
                <a:gd name="connsiteY3" fmla="*/ 3013793 h 3285253"/>
                <a:gd name="connsiteX4" fmla="*/ 1008599 w 7877344"/>
                <a:gd name="connsiteY4" fmla="*/ 3013793 h 3285253"/>
                <a:gd name="connsiteX5" fmla="*/ 1280014 w 7877344"/>
                <a:gd name="connsiteY5" fmla="*/ 3285208 h 3285253"/>
                <a:gd name="connsiteX6" fmla="*/ 1280014 w 7877344"/>
                <a:gd name="connsiteY6" fmla="*/ 3285253 h 3285253"/>
                <a:gd name="connsiteX7" fmla="*/ 7748887 w 7877344"/>
                <a:gd name="connsiteY7" fmla="*/ 3285253 h 3285253"/>
                <a:gd name="connsiteX8" fmla="*/ 7877344 w 7877344"/>
                <a:gd name="connsiteY8" fmla="*/ 3156796 h 3285253"/>
                <a:gd name="connsiteX9" fmla="*/ 7877344 w 7877344"/>
                <a:gd name="connsiteY9" fmla="*/ 1780853 h 3285253"/>
                <a:gd name="connsiteX10" fmla="*/ 7748887 w 7877344"/>
                <a:gd name="connsiteY10" fmla="*/ 1652396 h 3285253"/>
                <a:gd name="connsiteX11" fmla="*/ 1731955 w 7877344"/>
                <a:gd name="connsiteY11" fmla="*/ 1652396 h 3285253"/>
                <a:gd name="connsiteX12" fmla="*/ 1466162 w 7877344"/>
                <a:gd name="connsiteY12" fmla="*/ 1386603 h 3285253"/>
                <a:gd name="connsiteX13" fmla="*/ 1069168 w 7877344"/>
                <a:gd name="connsiteY13" fmla="*/ 1386603 h 3285253"/>
                <a:gd name="connsiteX14" fmla="*/ 803375 w 7877344"/>
                <a:gd name="connsiteY14" fmla="*/ 1652396 h 3285253"/>
                <a:gd name="connsiteX15" fmla="*/ 444924 w 7877344"/>
                <a:gd name="connsiteY15" fmla="*/ 1652396 h 3285253"/>
                <a:gd name="connsiteX16" fmla="*/ 444924 w 7877344"/>
                <a:gd name="connsiteY16" fmla="*/ 0 h 3285253"/>
                <a:gd name="connsiteX17" fmla="*/ 0 w 7877344"/>
                <a:gd name="connsiteY17" fmla="*/ 0 h 3285253"/>
                <a:gd name="connsiteX18" fmla="*/ 0 w 7877344"/>
                <a:gd name="connsiteY18" fmla="*/ 1780853 h 3285253"/>
                <a:gd name="connsiteX19" fmla="*/ 0 w 7877344"/>
                <a:gd name="connsiteY19" fmla="*/ 1870082 h 3285253"/>
                <a:gd name="connsiteX20" fmla="*/ 0 w 7877344"/>
                <a:gd name="connsiteY20" fmla="*/ 3156796 h 3285253"/>
                <a:gd name="connsiteX21" fmla="*/ 128457 w 7877344"/>
                <a:gd name="connsiteY21" fmla="*/ 3285253 h 328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877344" h="3285253">
                  <a:moveTo>
                    <a:pt x="128457" y="3285253"/>
                  </a:moveTo>
                  <a:lnTo>
                    <a:pt x="340190" y="3285253"/>
                  </a:lnTo>
                  <a:lnTo>
                    <a:pt x="340190" y="3285208"/>
                  </a:lnTo>
                  <a:lnTo>
                    <a:pt x="611605" y="3013793"/>
                  </a:lnTo>
                  <a:lnTo>
                    <a:pt x="1008599" y="3013793"/>
                  </a:lnTo>
                  <a:lnTo>
                    <a:pt x="1280014" y="3285208"/>
                  </a:lnTo>
                  <a:lnTo>
                    <a:pt x="1280014" y="3285253"/>
                  </a:lnTo>
                  <a:lnTo>
                    <a:pt x="7748887" y="3285253"/>
                  </a:lnTo>
                  <a:cubicBezTo>
                    <a:pt x="7819832" y="3285253"/>
                    <a:pt x="7877344" y="3227741"/>
                    <a:pt x="7877344" y="3156796"/>
                  </a:cubicBezTo>
                  <a:lnTo>
                    <a:pt x="7877344" y="1780853"/>
                  </a:lnTo>
                  <a:cubicBezTo>
                    <a:pt x="7877344" y="1709908"/>
                    <a:pt x="7819832" y="1652396"/>
                    <a:pt x="7748887" y="1652396"/>
                  </a:cubicBezTo>
                  <a:lnTo>
                    <a:pt x="1731955" y="1652396"/>
                  </a:lnTo>
                  <a:lnTo>
                    <a:pt x="1466162" y="1386603"/>
                  </a:lnTo>
                  <a:lnTo>
                    <a:pt x="1069168" y="1386603"/>
                  </a:lnTo>
                  <a:lnTo>
                    <a:pt x="803375" y="1652396"/>
                  </a:lnTo>
                  <a:lnTo>
                    <a:pt x="444924" y="1652396"/>
                  </a:lnTo>
                  <a:lnTo>
                    <a:pt x="444924" y="0"/>
                  </a:lnTo>
                  <a:lnTo>
                    <a:pt x="0" y="0"/>
                  </a:lnTo>
                  <a:lnTo>
                    <a:pt x="0" y="1780853"/>
                  </a:lnTo>
                  <a:lnTo>
                    <a:pt x="0" y="1870082"/>
                  </a:lnTo>
                  <a:lnTo>
                    <a:pt x="0" y="3156796"/>
                  </a:lnTo>
                  <a:cubicBezTo>
                    <a:pt x="0" y="3227741"/>
                    <a:pt x="57512" y="3285253"/>
                    <a:pt x="128457" y="3285253"/>
                  </a:cubicBezTo>
                  <a:close/>
                </a:path>
              </a:pathLst>
            </a:custGeom>
            <a:solidFill>
              <a:srgbClr val="FFAB19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3801292" y="1073155"/>
              <a:ext cx="4862261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ja-JP" altLang="en-US" sz="5400" spc="-30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かいくりかえす</a:t>
              </a:r>
              <a:endParaRPr kumimoji="1" lang="ja-JP" altLang="en-US" sz="5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2191982" y="998543"/>
              <a:ext cx="1452552" cy="107255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2479676" y="873992"/>
            <a:ext cx="8771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5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</a:t>
            </a:r>
            <a:endParaRPr lang="ja-JP" altLang="en-US" sz="5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2644051" y="2725191"/>
            <a:ext cx="6180997" cy="1891259"/>
            <a:chOff x="454935" y="4638693"/>
            <a:chExt cx="6180997" cy="1891259"/>
          </a:xfrm>
        </p:grpSpPr>
        <p:grpSp>
          <p:nvGrpSpPr>
            <p:cNvPr id="22" name="グループ化 21"/>
            <p:cNvGrpSpPr/>
            <p:nvPr/>
          </p:nvGrpSpPr>
          <p:grpSpPr>
            <a:xfrm>
              <a:off x="454935" y="4638693"/>
              <a:ext cx="6180997" cy="1891259"/>
              <a:chOff x="1219020" y="3442363"/>
              <a:chExt cx="6180997" cy="1891259"/>
            </a:xfrm>
          </p:grpSpPr>
          <p:grpSp>
            <p:nvGrpSpPr>
              <p:cNvPr id="24" name="グループ化 23"/>
              <p:cNvGrpSpPr/>
              <p:nvPr/>
            </p:nvGrpSpPr>
            <p:grpSpPr>
              <a:xfrm>
                <a:off x="1219020" y="3442363"/>
                <a:ext cx="6180997" cy="1891259"/>
                <a:chOff x="767053" y="2912194"/>
                <a:chExt cx="6180997" cy="1891259"/>
              </a:xfrm>
            </p:grpSpPr>
            <p:sp>
              <p:nvSpPr>
                <p:cNvPr id="26" name="フリーフォーム 25"/>
                <p:cNvSpPr/>
                <p:nvPr/>
              </p:nvSpPr>
              <p:spPr>
                <a:xfrm flipV="1">
                  <a:off x="767053" y="2912194"/>
                  <a:ext cx="6180997" cy="1891259"/>
                </a:xfrm>
                <a:custGeom>
                  <a:avLst/>
                  <a:gdLst>
                    <a:gd name="connsiteX0" fmla="*/ 128457 w 6180997"/>
                    <a:gd name="connsiteY0" fmla="*/ 1891259 h 1891259"/>
                    <a:gd name="connsiteX1" fmla="*/ 350984 w 6180997"/>
                    <a:gd name="connsiteY1" fmla="*/ 1891259 h 1891259"/>
                    <a:gd name="connsiteX2" fmla="*/ 610806 w 6180997"/>
                    <a:gd name="connsiteY2" fmla="*/ 1631437 h 1891259"/>
                    <a:gd name="connsiteX3" fmla="*/ 1007800 w 6180997"/>
                    <a:gd name="connsiteY3" fmla="*/ 1631437 h 1891259"/>
                    <a:gd name="connsiteX4" fmla="*/ 1267622 w 6180997"/>
                    <a:gd name="connsiteY4" fmla="*/ 1891259 h 1891259"/>
                    <a:gd name="connsiteX5" fmla="*/ 6052540 w 6180997"/>
                    <a:gd name="connsiteY5" fmla="*/ 1891259 h 1891259"/>
                    <a:gd name="connsiteX6" fmla="*/ 6180997 w 6180997"/>
                    <a:gd name="connsiteY6" fmla="*/ 1762802 h 1891259"/>
                    <a:gd name="connsiteX7" fmla="*/ 6180997 w 6180997"/>
                    <a:gd name="connsiteY7" fmla="*/ 386859 h 1891259"/>
                    <a:gd name="connsiteX8" fmla="*/ 6052540 w 6180997"/>
                    <a:gd name="connsiteY8" fmla="*/ 258402 h 1891259"/>
                    <a:gd name="connsiteX9" fmla="*/ 1268170 w 6180997"/>
                    <a:gd name="connsiteY9" fmla="*/ 258402 h 1891259"/>
                    <a:gd name="connsiteX10" fmla="*/ 1009768 w 6180997"/>
                    <a:gd name="connsiteY10" fmla="*/ 0 h 1891259"/>
                    <a:gd name="connsiteX11" fmla="*/ 612774 w 6180997"/>
                    <a:gd name="connsiteY11" fmla="*/ 0 h 1891259"/>
                    <a:gd name="connsiteX12" fmla="*/ 354372 w 6180997"/>
                    <a:gd name="connsiteY12" fmla="*/ 258402 h 1891259"/>
                    <a:gd name="connsiteX13" fmla="*/ 128457 w 6180997"/>
                    <a:gd name="connsiteY13" fmla="*/ 258402 h 1891259"/>
                    <a:gd name="connsiteX14" fmla="*/ 0 w 6180997"/>
                    <a:gd name="connsiteY14" fmla="*/ 386859 h 1891259"/>
                    <a:gd name="connsiteX15" fmla="*/ 0 w 6180997"/>
                    <a:gd name="connsiteY15" fmla="*/ 1762802 h 1891259"/>
                    <a:gd name="connsiteX16" fmla="*/ 128457 w 6180997"/>
                    <a:gd name="connsiteY16" fmla="*/ 1891259 h 189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180997" h="1891259">
                      <a:moveTo>
                        <a:pt x="128457" y="1891259"/>
                      </a:moveTo>
                      <a:lnTo>
                        <a:pt x="350984" y="1891259"/>
                      </a:lnTo>
                      <a:lnTo>
                        <a:pt x="610806" y="1631437"/>
                      </a:lnTo>
                      <a:lnTo>
                        <a:pt x="1007800" y="1631437"/>
                      </a:lnTo>
                      <a:lnTo>
                        <a:pt x="1267622" y="1891259"/>
                      </a:lnTo>
                      <a:lnTo>
                        <a:pt x="6052540" y="1891259"/>
                      </a:lnTo>
                      <a:cubicBezTo>
                        <a:pt x="6123485" y="1891259"/>
                        <a:pt x="6180997" y="1833747"/>
                        <a:pt x="6180997" y="1762802"/>
                      </a:cubicBezTo>
                      <a:lnTo>
                        <a:pt x="6180997" y="386859"/>
                      </a:lnTo>
                      <a:cubicBezTo>
                        <a:pt x="6180997" y="315914"/>
                        <a:pt x="6123485" y="258402"/>
                        <a:pt x="6052540" y="258402"/>
                      </a:cubicBezTo>
                      <a:lnTo>
                        <a:pt x="1268170" y="258402"/>
                      </a:lnTo>
                      <a:lnTo>
                        <a:pt x="1009768" y="0"/>
                      </a:lnTo>
                      <a:lnTo>
                        <a:pt x="612774" y="0"/>
                      </a:lnTo>
                      <a:lnTo>
                        <a:pt x="354372" y="258402"/>
                      </a:lnTo>
                      <a:lnTo>
                        <a:pt x="128457" y="258402"/>
                      </a:lnTo>
                      <a:cubicBezTo>
                        <a:pt x="57512" y="258402"/>
                        <a:pt x="0" y="315914"/>
                        <a:pt x="0" y="386859"/>
                      </a:cubicBezTo>
                      <a:lnTo>
                        <a:pt x="0" y="1762802"/>
                      </a:lnTo>
                      <a:cubicBezTo>
                        <a:pt x="0" y="1833747"/>
                        <a:pt x="57512" y="1891259"/>
                        <a:pt x="128457" y="1891259"/>
                      </a:cubicBezTo>
                      <a:close/>
                    </a:path>
                  </a:pathLst>
                </a:custGeom>
                <a:solidFill>
                  <a:srgbClr val="4C97FF"/>
                </a:solidFill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" name="角丸四角形 26"/>
                <p:cNvSpPr/>
                <p:nvPr/>
              </p:nvSpPr>
              <p:spPr>
                <a:xfrm>
                  <a:off x="2386828" y="3046014"/>
                  <a:ext cx="1780708" cy="129939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" name="テキスト ボックス 27"/>
                <p:cNvSpPr txBox="1"/>
                <p:nvPr/>
              </p:nvSpPr>
              <p:spPr>
                <a:xfrm>
                  <a:off x="4197587" y="3310991"/>
                  <a:ext cx="2531462" cy="7694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4400" spc="-300" smtClean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ど まわす</a:t>
                  </a:r>
                  <a:endParaRPr kumimoji="1" lang="ja-JP" altLang="en-US" sz="44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  <p:sp>
            <p:nvSpPr>
              <p:cNvPr id="25" name="環状矢印 24"/>
              <p:cNvSpPr/>
              <p:nvPr/>
            </p:nvSpPr>
            <p:spPr>
              <a:xfrm rot="2571609" flipH="1">
                <a:off x="1448618" y="3845479"/>
                <a:ext cx="1058678" cy="1301869"/>
              </a:xfrm>
              <a:prstGeom prst="circularArrow">
                <a:avLst>
                  <a:gd name="adj1" fmla="val 19935"/>
                  <a:gd name="adj2" fmla="val 2506480"/>
                  <a:gd name="adj3" fmla="val 20513805"/>
                  <a:gd name="adj4" fmla="val 10766570"/>
                  <a:gd name="adj5" fmla="val 18688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3" name="正方形/長方形 22"/>
            <p:cNvSpPr/>
            <p:nvPr/>
          </p:nvSpPr>
          <p:spPr>
            <a:xfrm>
              <a:off x="2196416" y="4960545"/>
              <a:ext cx="1569661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540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１５</a:t>
              </a:r>
              <a:endParaRPr lang="ja-JP" altLang="en-US" sz="54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8509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フリーフォーム 18"/>
          <p:cNvSpPr/>
          <p:nvPr/>
        </p:nvSpPr>
        <p:spPr>
          <a:xfrm>
            <a:off x="7655101" y="4089151"/>
            <a:ext cx="5224" cy="805"/>
          </a:xfrm>
          <a:custGeom>
            <a:avLst/>
            <a:gdLst>
              <a:gd name="connsiteX0" fmla="*/ 0 w 5224"/>
              <a:gd name="connsiteY0" fmla="*/ 0 h 805"/>
              <a:gd name="connsiteX1" fmla="*/ 1 w 5224"/>
              <a:gd name="connsiteY1" fmla="*/ 0 h 805"/>
              <a:gd name="connsiteX2" fmla="*/ 5224 w 5224"/>
              <a:gd name="connsiteY2" fmla="*/ 805 h 805"/>
              <a:gd name="connsiteX3" fmla="*/ 0 w 5224"/>
              <a:gd name="connsiteY3" fmla="*/ 0 h 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4" h="805">
                <a:moveTo>
                  <a:pt x="0" y="0"/>
                </a:moveTo>
                <a:lnTo>
                  <a:pt x="1" y="0"/>
                </a:lnTo>
                <a:lnTo>
                  <a:pt x="5224" y="8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947704" y="5017825"/>
            <a:ext cx="7877344" cy="1458724"/>
            <a:chOff x="947704" y="3174719"/>
            <a:chExt cx="7877344" cy="1458724"/>
          </a:xfrm>
        </p:grpSpPr>
        <p:sp>
          <p:nvSpPr>
            <p:cNvPr id="10" name="フリーフォーム 9"/>
            <p:cNvSpPr/>
            <p:nvPr/>
          </p:nvSpPr>
          <p:spPr>
            <a:xfrm flipV="1">
              <a:off x="947704" y="3174719"/>
              <a:ext cx="7877344" cy="1458724"/>
            </a:xfrm>
            <a:custGeom>
              <a:avLst/>
              <a:gdLst>
                <a:gd name="connsiteX0" fmla="*/ 93798 w 7877344"/>
                <a:gd name="connsiteY0" fmla="*/ 1458724 h 1458724"/>
                <a:gd name="connsiteX1" fmla="*/ 787281 w 7877344"/>
                <a:gd name="connsiteY1" fmla="*/ 1458724 h 1458724"/>
                <a:gd name="connsiteX2" fmla="*/ 787281 w 7877344"/>
                <a:gd name="connsiteY2" fmla="*/ 1440622 h 1458724"/>
                <a:gd name="connsiteX3" fmla="*/ 1058696 w 7877344"/>
                <a:gd name="connsiteY3" fmla="*/ 1169207 h 1458724"/>
                <a:gd name="connsiteX4" fmla="*/ 1455690 w 7877344"/>
                <a:gd name="connsiteY4" fmla="*/ 1169207 h 1458724"/>
                <a:gd name="connsiteX5" fmla="*/ 1727105 w 7877344"/>
                <a:gd name="connsiteY5" fmla="*/ 1440622 h 1458724"/>
                <a:gd name="connsiteX6" fmla="*/ 1727105 w 7877344"/>
                <a:gd name="connsiteY6" fmla="*/ 1458724 h 1458724"/>
                <a:gd name="connsiteX7" fmla="*/ 7783546 w 7877344"/>
                <a:gd name="connsiteY7" fmla="*/ 1458724 h 1458724"/>
                <a:gd name="connsiteX8" fmla="*/ 7877344 w 7877344"/>
                <a:gd name="connsiteY8" fmla="*/ 1364926 h 1458724"/>
                <a:gd name="connsiteX9" fmla="*/ 7877344 w 7877344"/>
                <a:gd name="connsiteY9" fmla="*/ 360228 h 1458724"/>
                <a:gd name="connsiteX10" fmla="*/ 7783546 w 7877344"/>
                <a:gd name="connsiteY10" fmla="*/ 266430 h 1458724"/>
                <a:gd name="connsiteX11" fmla="*/ 1278482 w 7877344"/>
                <a:gd name="connsiteY11" fmla="*/ 266430 h 1458724"/>
                <a:gd name="connsiteX12" fmla="*/ 1012052 w 7877344"/>
                <a:gd name="connsiteY12" fmla="*/ 0 h 1458724"/>
                <a:gd name="connsiteX13" fmla="*/ 615058 w 7877344"/>
                <a:gd name="connsiteY13" fmla="*/ 0 h 1458724"/>
                <a:gd name="connsiteX14" fmla="*/ 348628 w 7877344"/>
                <a:gd name="connsiteY14" fmla="*/ 266430 h 1458724"/>
                <a:gd name="connsiteX15" fmla="*/ 93798 w 7877344"/>
                <a:gd name="connsiteY15" fmla="*/ 266430 h 1458724"/>
                <a:gd name="connsiteX16" fmla="*/ 0 w 7877344"/>
                <a:gd name="connsiteY16" fmla="*/ 360228 h 1458724"/>
                <a:gd name="connsiteX17" fmla="*/ 0 w 7877344"/>
                <a:gd name="connsiteY17" fmla="*/ 1364926 h 1458724"/>
                <a:gd name="connsiteX18" fmla="*/ 93798 w 7877344"/>
                <a:gd name="connsiteY18" fmla="*/ 1458724 h 1458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7877344" h="1458724">
                  <a:moveTo>
                    <a:pt x="93798" y="1458724"/>
                  </a:moveTo>
                  <a:lnTo>
                    <a:pt x="787281" y="1458724"/>
                  </a:lnTo>
                  <a:lnTo>
                    <a:pt x="787281" y="1440622"/>
                  </a:lnTo>
                  <a:lnTo>
                    <a:pt x="1058696" y="1169207"/>
                  </a:lnTo>
                  <a:lnTo>
                    <a:pt x="1455690" y="1169207"/>
                  </a:lnTo>
                  <a:lnTo>
                    <a:pt x="1727105" y="1440622"/>
                  </a:lnTo>
                  <a:lnTo>
                    <a:pt x="1727105" y="1458724"/>
                  </a:lnTo>
                  <a:lnTo>
                    <a:pt x="7783546" y="1458724"/>
                  </a:lnTo>
                  <a:cubicBezTo>
                    <a:pt x="7835349" y="1458724"/>
                    <a:pt x="7877344" y="1416729"/>
                    <a:pt x="7877344" y="1364926"/>
                  </a:cubicBezTo>
                  <a:lnTo>
                    <a:pt x="7877344" y="360228"/>
                  </a:lnTo>
                  <a:cubicBezTo>
                    <a:pt x="7877344" y="308425"/>
                    <a:pt x="7835349" y="266430"/>
                    <a:pt x="7783546" y="266430"/>
                  </a:cubicBezTo>
                  <a:lnTo>
                    <a:pt x="1278482" y="266430"/>
                  </a:lnTo>
                  <a:lnTo>
                    <a:pt x="1012052" y="0"/>
                  </a:lnTo>
                  <a:lnTo>
                    <a:pt x="615058" y="0"/>
                  </a:lnTo>
                  <a:lnTo>
                    <a:pt x="348628" y="266430"/>
                  </a:lnTo>
                  <a:lnTo>
                    <a:pt x="93798" y="266430"/>
                  </a:lnTo>
                  <a:cubicBezTo>
                    <a:pt x="41995" y="266430"/>
                    <a:pt x="0" y="308425"/>
                    <a:pt x="0" y="360228"/>
                  </a:cubicBezTo>
                  <a:lnTo>
                    <a:pt x="0" y="1364926"/>
                  </a:lnTo>
                  <a:cubicBezTo>
                    <a:pt x="0" y="1416729"/>
                    <a:pt x="41995" y="1458724"/>
                    <a:pt x="93798" y="1458724"/>
                  </a:cubicBezTo>
                  <a:close/>
                </a:path>
              </a:pathLst>
            </a:custGeom>
            <a:solidFill>
              <a:srgbClr val="FFAB1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フリーフォーム 16"/>
            <p:cNvSpPr/>
            <p:nvPr/>
          </p:nvSpPr>
          <p:spPr>
            <a:xfrm>
              <a:off x="7655101" y="3428506"/>
              <a:ext cx="914400" cy="684719"/>
            </a:xfrm>
            <a:custGeom>
              <a:avLst/>
              <a:gdLst>
                <a:gd name="connsiteX0" fmla="*/ 385595 w 505344"/>
                <a:gd name="connsiteY0" fmla="*/ 0 h 522484"/>
                <a:gd name="connsiteX1" fmla="*/ 505344 w 505344"/>
                <a:gd name="connsiteY1" fmla="*/ 130601 h 522484"/>
                <a:gd name="connsiteX2" fmla="*/ 440044 w 505344"/>
                <a:gd name="connsiteY2" fmla="*/ 130601 h 522484"/>
                <a:gd name="connsiteX3" fmla="*/ 440043 w 505344"/>
                <a:gd name="connsiteY3" fmla="*/ 130605 h 522484"/>
                <a:gd name="connsiteX4" fmla="*/ 421032 w 505344"/>
                <a:gd name="connsiteY4" fmla="*/ 213658 h 522484"/>
                <a:gd name="connsiteX5" fmla="*/ 420928 w 505344"/>
                <a:gd name="connsiteY5" fmla="*/ 213947 h 522484"/>
                <a:gd name="connsiteX6" fmla="*/ 420773 w 505344"/>
                <a:gd name="connsiteY6" fmla="*/ 214625 h 522484"/>
                <a:gd name="connsiteX7" fmla="*/ 403709 w 505344"/>
                <a:gd name="connsiteY7" fmla="*/ 261701 h 522484"/>
                <a:gd name="connsiteX8" fmla="*/ 393821 w 505344"/>
                <a:gd name="connsiteY8" fmla="*/ 289126 h 522484"/>
                <a:gd name="connsiteX9" fmla="*/ 393647 w 505344"/>
                <a:gd name="connsiteY9" fmla="*/ 289463 h 522484"/>
                <a:gd name="connsiteX10" fmla="*/ 393261 w 505344"/>
                <a:gd name="connsiteY10" fmla="*/ 290526 h 522484"/>
                <a:gd name="connsiteX11" fmla="*/ 370747 w 505344"/>
                <a:gd name="connsiteY11" fmla="*/ 333799 h 522484"/>
                <a:gd name="connsiteX12" fmla="*/ 359316 w 505344"/>
                <a:gd name="connsiteY12" fmla="*/ 355930 h 522484"/>
                <a:gd name="connsiteX13" fmla="*/ 359010 w 505344"/>
                <a:gd name="connsiteY13" fmla="*/ 356357 h 522484"/>
                <a:gd name="connsiteX14" fmla="*/ 358488 w 505344"/>
                <a:gd name="connsiteY14" fmla="*/ 357360 h 522484"/>
                <a:gd name="connsiteX15" fmla="*/ 334726 w 505344"/>
                <a:gd name="connsiteY15" fmla="*/ 390248 h 522484"/>
                <a:gd name="connsiteX16" fmla="*/ 318426 w 505344"/>
                <a:gd name="connsiteY16" fmla="*/ 412997 h 522484"/>
                <a:gd name="connsiteX17" fmla="*/ 317939 w 505344"/>
                <a:gd name="connsiteY17" fmla="*/ 413483 h 522484"/>
                <a:gd name="connsiteX18" fmla="*/ 317433 w 505344"/>
                <a:gd name="connsiteY18" fmla="*/ 414183 h 522484"/>
                <a:gd name="connsiteX19" fmla="*/ 293468 w 505344"/>
                <a:gd name="connsiteY19" fmla="*/ 437894 h 522484"/>
                <a:gd name="connsiteX20" fmla="*/ 272058 w 505344"/>
                <a:gd name="connsiteY20" fmla="*/ 459251 h 522484"/>
                <a:gd name="connsiteX21" fmla="*/ 271503 w 505344"/>
                <a:gd name="connsiteY21" fmla="*/ 459626 h 522484"/>
                <a:gd name="connsiteX22" fmla="*/ 271073 w 505344"/>
                <a:gd name="connsiteY22" fmla="*/ 460051 h 522484"/>
                <a:gd name="connsiteX23" fmla="*/ 241062 w 505344"/>
                <a:gd name="connsiteY23" fmla="*/ 480164 h 522484"/>
                <a:gd name="connsiteX24" fmla="*/ 221118 w 505344"/>
                <a:gd name="connsiteY24" fmla="*/ 493620 h 522484"/>
                <a:gd name="connsiteX25" fmla="*/ 220795 w 505344"/>
                <a:gd name="connsiteY25" fmla="*/ 493747 h 522484"/>
                <a:gd name="connsiteX26" fmla="*/ 220388 w 505344"/>
                <a:gd name="connsiteY26" fmla="*/ 494020 h 522484"/>
                <a:gd name="connsiteX27" fmla="*/ 109954 w 505344"/>
                <a:gd name="connsiteY27" fmla="*/ 522484 h 522484"/>
                <a:gd name="connsiteX28" fmla="*/ 109290 w 505344"/>
                <a:gd name="connsiteY28" fmla="*/ 522386 h 522484"/>
                <a:gd name="connsiteX29" fmla="*/ 109152 w 505344"/>
                <a:gd name="connsiteY29" fmla="*/ 522404 h 522484"/>
                <a:gd name="connsiteX30" fmla="*/ 109151 w 505344"/>
                <a:gd name="connsiteY30" fmla="*/ 522404 h 522484"/>
                <a:gd name="connsiteX31" fmla="*/ 103928 w 505344"/>
                <a:gd name="connsiteY31" fmla="*/ 521599 h 522484"/>
                <a:gd name="connsiteX32" fmla="*/ 103927 w 505344"/>
                <a:gd name="connsiteY32" fmla="*/ 521599 h 522484"/>
                <a:gd name="connsiteX33" fmla="*/ 109151 w 505344"/>
                <a:gd name="connsiteY33" fmla="*/ 522404 h 522484"/>
                <a:gd name="connsiteX34" fmla="*/ 0 w 505344"/>
                <a:gd name="connsiteY34" fmla="*/ 522404 h 522484"/>
                <a:gd name="connsiteX35" fmla="*/ 0 w 505344"/>
                <a:gd name="connsiteY35" fmla="*/ 492678 h 522484"/>
                <a:gd name="connsiteX36" fmla="*/ 40278 w 505344"/>
                <a:gd name="connsiteY36" fmla="*/ 511791 h 522484"/>
                <a:gd name="connsiteX37" fmla="*/ 44622 w 505344"/>
                <a:gd name="connsiteY37" fmla="*/ 512460 h 522484"/>
                <a:gd name="connsiteX38" fmla="*/ 91042 w 505344"/>
                <a:gd name="connsiteY38" fmla="*/ 493306 h 522484"/>
                <a:gd name="connsiteX39" fmla="*/ 159831 w 505344"/>
                <a:gd name="connsiteY39" fmla="*/ 441421 h 522484"/>
                <a:gd name="connsiteX40" fmla="*/ 169250 w 505344"/>
                <a:gd name="connsiteY40" fmla="*/ 432665 h 522484"/>
                <a:gd name="connsiteX41" fmla="*/ 219569 w 505344"/>
                <a:gd name="connsiteY41" fmla="*/ 367476 h 522484"/>
                <a:gd name="connsiteX42" fmla="*/ 257221 w 505344"/>
                <a:gd name="connsiteY42" fmla="*/ 295765 h 522484"/>
                <a:gd name="connsiteX43" fmla="*/ 274354 w 505344"/>
                <a:gd name="connsiteY43" fmla="*/ 259391 h 522484"/>
                <a:gd name="connsiteX44" fmla="*/ 309443 w 505344"/>
                <a:gd name="connsiteY44" fmla="*/ 130601 h 522484"/>
                <a:gd name="connsiteX45" fmla="*/ 244142 w 505344"/>
                <a:gd name="connsiteY45" fmla="*/ 130601 h 522484"/>
                <a:gd name="connsiteX46" fmla="*/ 385595 w 505344"/>
                <a:gd name="connsiteY46" fmla="*/ 0 h 522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505344" h="522484">
                  <a:moveTo>
                    <a:pt x="385595" y="0"/>
                  </a:moveTo>
                  <a:lnTo>
                    <a:pt x="505344" y="130601"/>
                  </a:lnTo>
                  <a:lnTo>
                    <a:pt x="440044" y="130601"/>
                  </a:lnTo>
                  <a:lnTo>
                    <a:pt x="440043" y="130605"/>
                  </a:lnTo>
                  <a:lnTo>
                    <a:pt x="421032" y="213658"/>
                  </a:lnTo>
                  <a:lnTo>
                    <a:pt x="420928" y="213947"/>
                  </a:lnTo>
                  <a:lnTo>
                    <a:pt x="420773" y="214625"/>
                  </a:lnTo>
                  <a:lnTo>
                    <a:pt x="403709" y="261701"/>
                  </a:lnTo>
                  <a:lnTo>
                    <a:pt x="393821" y="289126"/>
                  </a:lnTo>
                  <a:lnTo>
                    <a:pt x="393647" y="289463"/>
                  </a:lnTo>
                  <a:lnTo>
                    <a:pt x="393261" y="290526"/>
                  </a:lnTo>
                  <a:lnTo>
                    <a:pt x="370747" y="333799"/>
                  </a:lnTo>
                  <a:lnTo>
                    <a:pt x="359316" y="355930"/>
                  </a:lnTo>
                  <a:lnTo>
                    <a:pt x="359010" y="356357"/>
                  </a:lnTo>
                  <a:lnTo>
                    <a:pt x="358488" y="357360"/>
                  </a:lnTo>
                  <a:lnTo>
                    <a:pt x="334726" y="390248"/>
                  </a:lnTo>
                  <a:lnTo>
                    <a:pt x="318426" y="412997"/>
                  </a:lnTo>
                  <a:lnTo>
                    <a:pt x="317939" y="413483"/>
                  </a:lnTo>
                  <a:lnTo>
                    <a:pt x="317433" y="414183"/>
                  </a:lnTo>
                  <a:lnTo>
                    <a:pt x="293468" y="437894"/>
                  </a:lnTo>
                  <a:lnTo>
                    <a:pt x="272058" y="459251"/>
                  </a:lnTo>
                  <a:lnTo>
                    <a:pt x="271503" y="459626"/>
                  </a:lnTo>
                  <a:lnTo>
                    <a:pt x="271073" y="460051"/>
                  </a:lnTo>
                  <a:lnTo>
                    <a:pt x="241062" y="480164"/>
                  </a:lnTo>
                  <a:lnTo>
                    <a:pt x="221118" y="493620"/>
                  </a:lnTo>
                  <a:lnTo>
                    <a:pt x="220795" y="493747"/>
                  </a:lnTo>
                  <a:lnTo>
                    <a:pt x="220388" y="494020"/>
                  </a:lnTo>
                  <a:cubicBezTo>
                    <a:pt x="185373" y="512489"/>
                    <a:pt x="148127" y="522397"/>
                    <a:pt x="109954" y="522484"/>
                  </a:cubicBezTo>
                  <a:lnTo>
                    <a:pt x="109290" y="522386"/>
                  </a:lnTo>
                  <a:lnTo>
                    <a:pt x="109152" y="522404"/>
                  </a:lnTo>
                  <a:lnTo>
                    <a:pt x="109151" y="522404"/>
                  </a:lnTo>
                  <a:lnTo>
                    <a:pt x="103928" y="521599"/>
                  </a:lnTo>
                  <a:lnTo>
                    <a:pt x="103927" y="521599"/>
                  </a:lnTo>
                  <a:lnTo>
                    <a:pt x="109151" y="522404"/>
                  </a:lnTo>
                  <a:lnTo>
                    <a:pt x="0" y="522404"/>
                  </a:lnTo>
                  <a:lnTo>
                    <a:pt x="0" y="492678"/>
                  </a:lnTo>
                  <a:lnTo>
                    <a:pt x="40278" y="511791"/>
                  </a:lnTo>
                  <a:lnTo>
                    <a:pt x="44622" y="512460"/>
                  </a:lnTo>
                  <a:lnTo>
                    <a:pt x="91042" y="493306"/>
                  </a:lnTo>
                  <a:lnTo>
                    <a:pt x="159831" y="441421"/>
                  </a:lnTo>
                  <a:lnTo>
                    <a:pt x="169250" y="432665"/>
                  </a:lnTo>
                  <a:lnTo>
                    <a:pt x="219569" y="367476"/>
                  </a:lnTo>
                  <a:lnTo>
                    <a:pt x="257221" y="295765"/>
                  </a:lnTo>
                  <a:lnTo>
                    <a:pt x="274354" y="259391"/>
                  </a:lnTo>
                  <a:lnTo>
                    <a:pt x="309443" y="130601"/>
                  </a:lnTo>
                  <a:lnTo>
                    <a:pt x="244142" y="130601"/>
                  </a:lnTo>
                  <a:lnTo>
                    <a:pt x="385595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947704" y="497621"/>
            <a:ext cx="7877344" cy="3285253"/>
            <a:chOff x="947704" y="713886"/>
            <a:chExt cx="7877344" cy="3285253"/>
          </a:xfrm>
        </p:grpSpPr>
        <p:sp>
          <p:nvSpPr>
            <p:cNvPr id="55" name="フリーフォーム 54"/>
            <p:cNvSpPr/>
            <p:nvPr/>
          </p:nvSpPr>
          <p:spPr>
            <a:xfrm flipV="1">
              <a:off x="947704" y="713886"/>
              <a:ext cx="7877344" cy="3285253"/>
            </a:xfrm>
            <a:custGeom>
              <a:avLst/>
              <a:gdLst>
                <a:gd name="connsiteX0" fmla="*/ 128457 w 7877344"/>
                <a:gd name="connsiteY0" fmla="*/ 3285253 h 3285253"/>
                <a:gd name="connsiteX1" fmla="*/ 340190 w 7877344"/>
                <a:gd name="connsiteY1" fmla="*/ 3285253 h 3285253"/>
                <a:gd name="connsiteX2" fmla="*/ 340190 w 7877344"/>
                <a:gd name="connsiteY2" fmla="*/ 3285208 h 3285253"/>
                <a:gd name="connsiteX3" fmla="*/ 611605 w 7877344"/>
                <a:gd name="connsiteY3" fmla="*/ 3013793 h 3285253"/>
                <a:gd name="connsiteX4" fmla="*/ 1008599 w 7877344"/>
                <a:gd name="connsiteY4" fmla="*/ 3013793 h 3285253"/>
                <a:gd name="connsiteX5" fmla="*/ 1280014 w 7877344"/>
                <a:gd name="connsiteY5" fmla="*/ 3285208 h 3285253"/>
                <a:gd name="connsiteX6" fmla="*/ 1280014 w 7877344"/>
                <a:gd name="connsiteY6" fmla="*/ 3285253 h 3285253"/>
                <a:gd name="connsiteX7" fmla="*/ 7748887 w 7877344"/>
                <a:gd name="connsiteY7" fmla="*/ 3285253 h 3285253"/>
                <a:gd name="connsiteX8" fmla="*/ 7877344 w 7877344"/>
                <a:gd name="connsiteY8" fmla="*/ 3156796 h 3285253"/>
                <a:gd name="connsiteX9" fmla="*/ 7877344 w 7877344"/>
                <a:gd name="connsiteY9" fmla="*/ 1780853 h 3285253"/>
                <a:gd name="connsiteX10" fmla="*/ 7748887 w 7877344"/>
                <a:gd name="connsiteY10" fmla="*/ 1652396 h 3285253"/>
                <a:gd name="connsiteX11" fmla="*/ 1731955 w 7877344"/>
                <a:gd name="connsiteY11" fmla="*/ 1652396 h 3285253"/>
                <a:gd name="connsiteX12" fmla="*/ 1466162 w 7877344"/>
                <a:gd name="connsiteY12" fmla="*/ 1386603 h 3285253"/>
                <a:gd name="connsiteX13" fmla="*/ 1069168 w 7877344"/>
                <a:gd name="connsiteY13" fmla="*/ 1386603 h 3285253"/>
                <a:gd name="connsiteX14" fmla="*/ 803375 w 7877344"/>
                <a:gd name="connsiteY14" fmla="*/ 1652396 h 3285253"/>
                <a:gd name="connsiteX15" fmla="*/ 444924 w 7877344"/>
                <a:gd name="connsiteY15" fmla="*/ 1652396 h 3285253"/>
                <a:gd name="connsiteX16" fmla="*/ 444924 w 7877344"/>
                <a:gd name="connsiteY16" fmla="*/ 0 h 3285253"/>
                <a:gd name="connsiteX17" fmla="*/ 0 w 7877344"/>
                <a:gd name="connsiteY17" fmla="*/ 0 h 3285253"/>
                <a:gd name="connsiteX18" fmla="*/ 0 w 7877344"/>
                <a:gd name="connsiteY18" fmla="*/ 1780853 h 3285253"/>
                <a:gd name="connsiteX19" fmla="*/ 0 w 7877344"/>
                <a:gd name="connsiteY19" fmla="*/ 1870082 h 3285253"/>
                <a:gd name="connsiteX20" fmla="*/ 0 w 7877344"/>
                <a:gd name="connsiteY20" fmla="*/ 3156796 h 3285253"/>
                <a:gd name="connsiteX21" fmla="*/ 128457 w 7877344"/>
                <a:gd name="connsiteY21" fmla="*/ 3285253 h 328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877344" h="3285253">
                  <a:moveTo>
                    <a:pt x="128457" y="3285253"/>
                  </a:moveTo>
                  <a:lnTo>
                    <a:pt x="340190" y="3285253"/>
                  </a:lnTo>
                  <a:lnTo>
                    <a:pt x="340190" y="3285208"/>
                  </a:lnTo>
                  <a:lnTo>
                    <a:pt x="611605" y="3013793"/>
                  </a:lnTo>
                  <a:lnTo>
                    <a:pt x="1008599" y="3013793"/>
                  </a:lnTo>
                  <a:lnTo>
                    <a:pt x="1280014" y="3285208"/>
                  </a:lnTo>
                  <a:lnTo>
                    <a:pt x="1280014" y="3285253"/>
                  </a:lnTo>
                  <a:lnTo>
                    <a:pt x="7748887" y="3285253"/>
                  </a:lnTo>
                  <a:cubicBezTo>
                    <a:pt x="7819832" y="3285253"/>
                    <a:pt x="7877344" y="3227741"/>
                    <a:pt x="7877344" y="3156796"/>
                  </a:cubicBezTo>
                  <a:lnTo>
                    <a:pt x="7877344" y="1780853"/>
                  </a:lnTo>
                  <a:cubicBezTo>
                    <a:pt x="7877344" y="1709908"/>
                    <a:pt x="7819832" y="1652396"/>
                    <a:pt x="7748887" y="1652396"/>
                  </a:cubicBezTo>
                  <a:lnTo>
                    <a:pt x="1731955" y="1652396"/>
                  </a:lnTo>
                  <a:lnTo>
                    <a:pt x="1466162" y="1386603"/>
                  </a:lnTo>
                  <a:lnTo>
                    <a:pt x="1069168" y="1386603"/>
                  </a:lnTo>
                  <a:lnTo>
                    <a:pt x="803375" y="1652396"/>
                  </a:lnTo>
                  <a:lnTo>
                    <a:pt x="444924" y="1652396"/>
                  </a:lnTo>
                  <a:lnTo>
                    <a:pt x="444924" y="0"/>
                  </a:lnTo>
                  <a:lnTo>
                    <a:pt x="0" y="0"/>
                  </a:lnTo>
                  <a:lnTo>
                    <a:pt x="0" y="1780853"/>
                  </a:lnTo>
                  <a:lnTo>
                    <a:pt x="0" y="1870082"/>
                  </a:lnTo>
                  <a:lnTo>
                    <a:pt x="0" y="3156796"/>
                  </a:lnTo>
                  <a:cubicBezTo>
                    <a:pt x="0" y="3227741"/>
                    <a:pt x="57512" y="3285253"/>
                    <a:pt x="128457" y="3285253"/>
                  </a:cubicBezTo>
                  <a:close/>
                </a:path>
              </a:pathLst>
            </a:custGeom>
            <a:solidFill>
              <a:srgbClr val="FFAB19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3801292" y="1073155"/>
              <a:ext cx="4862261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ja-JP" altLang="en-US" sz="5400" spc="-30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かいくりかえす</a:t>
              </a:r>
              <a:endParaRPr kumimoji="1" lang="ja-JP" altLang="en-US" sz="5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2191982" y="998543"/>
              <a:ext cx="1452552" cy="107255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2479676" y="873992"/>
            <a:ext cx="8771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5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</a:t>
            </a:r>
            <a:endParaRPr lang="ja-JP" altLang="en-US" sz="5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2644051" y="2708089"/>
            <a:ext cx="6180997" cy="1891259"/>
            <a:chOff x="454935" y="2540962"/>
            <a:chExt cx="6180997" cy="1891259"/>
          </a:xfrm>
        </p:grpSpPr>
        <p:grpSp>
          <p:nvGrpSpPr>
            <p:cNvPr id="22" name="グループ化 21"/>
            <p:cNvGrpSpPr/>
            <p:nvPr/>
          </p:nvGrpSpPr>
          <p:grpSpPr>
            <a:xfrm>
              <a:off x="454935" y="2540962"/>
              <a:ext cx="6180997" cy="1891259"/>
              <a:chOff x="1219020" y="3442363"/>
              <a:chExt cx="6180997" cy="1891259"/>
            </a:xfrm>
          </p:grpSpPr>
          <p:grpSp>
            <p:nvGrpSpPr>
              <p:cNvPr id="24" name="グループ化 23"/>
              <p:cNvGrpSpPr/>
              <p:nvPr/>
            </p:nvGrpSpPr>
            <p:grpSpPr>
              <a:xfrm>
                <a:off x="1219020" y="3442363"/>
                <a:ext cx="6180997" cy="1891259"/>
                <a:chOff x="767053" y="2912194"/>
                <a:chExt cx="6180997" cy="1891259"/>
              </a:xfrm>
            </p:grpSpPr>
            <p:sp>
              <p:nvSpPr>
                <p:cNvPr id="26" name="フリーフォーム 25"/>
                <p:cNvSpPr/>
                <p:nvPr/>
              </p:nvSpPr>
              <p:spPr>
                <a:xfrm flipV="1">
                  <a:off x="767053" y="2912194"/>
                  <a:ext cx="6180997" cy="1891259"/>
                </a:xfrm>
                <a:custGeom>
                  <a:avLst/>
                  <a:gdLst>
                    <a:gd name="connsiteX0" fmla="*/ 128457 w 6180997"/>
                    <a:gd name="connsiteY0" fmla="*/ 1891259 h 1891259"/>
                    <a:gd name="connsiteX1" fmla="*/ 350984 w 6180997"/>
                    <a:gd name="connsiteY1" fmla="*/ 1891259 h 1891259"/>
                    <a:gd name="connsiteX2" fmla="*/ 610806 w 6180997"/>
                    <a:gd name="connsiteY2" fmla="*/ 1631437 h 1891259"/>
                    <a:gd name="connsiteX3" fmla="*/ 1007800 w 6180997"/>
                    <a:gd name="connsiteY3" fmla="*/ 1631437 h 1891259"/>
                    <a:gd name="connsiteX4" fmla="*/ 1267622 w 6180997"/>
                    <a:gd name="connsiteY4" fmla="*/ 1891259 h 1891259"/>
                    <a:gd name="connsiteX5" fmla="*/ 6052540 w 6180997"/>
                    <a:gd name="connsiteY5" fmla="*/ 1891259 h 1891259"/>
                    <a:gd name="connsiteX6" fmla="*/ 6180997 w 6180997"/>
                    <a:gd name="connsiteY6" fmla="*/ 1762802 h 1891259"/>
                    <a:gd name="connsiteX7" fmla="*/ 6180997 w 6180997"/>
                    <a:gd name="connsiteY7" fmla="*/ 386859 h 1891259"/>
                    <a:gd name="connsiteX8" fmla="*/ 6052540 w 6180997"/>
                    <a:gd name="connsiteY8" fmla="*/ 258402 h 1891259"/>
                    <a:gd name="connsiteX9" fmla="*/ 1268170 w 6180997"/>
                    <a:gd name="connsiteY9" fmla="*/ 258402 h 1891259"/>
                    <a:gd name="connsiteX10" fmla="*/ 1009768 w 6180997"/>
                    <a:gd name="connsiteY10" fmla="*/ 0 h 1891259"/>
                    <a:gd name="connsiteX11" fmla="*/ 612774 w 6180997"/>
                    <a:gd name="connsiteY11" fmla="*/ 0 h 1891259"/>
                    <a:gd name="connsiteX12" fmla="*/ 354372 w 6180997"/>
                    <a:gd name="connsiteY12" fmla="*/ 258402 h 1891259"/>
                    <a:gd name="connsiteX13" fmla="*/ 128457 w 6180997"/>
                    <a:gd name="connsiteY13" fmla="*/ 258402 h 1891259"/>
                    <a:gd name="connsiteX14" fmla="*/ 0 w 6180997"/>
                    <a:gd name="connsiteY14" fmla="*/ 386859 h 1891259"/>
                    <a:gd name="connsiteX15" fmla="*/ 0 w 6180997"/>
                    <a:gd name="connsiteY15" fmla="*/ 1762802 h 1891259"/>
                    <a:gd name="connsiteX16" fmla="*/ 128457 w 6180997"/>
                    <a:gd name="connsiteY16" fmla="*/ 1891259 h 189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180997" h="1891259">
                      <a:moveTo>
                        <a:pt x="128457" y="1891259"/>
                      </a:moveTo>
                      <a:lnTo>
                        <a:pt x="350984" y="1891259"/>
                      </a:lnTo>
                      <a:lnTo>
                        <a:pt x="610806" y="1631437"/>
                      </a:lnTo>
                      <a:lnTo>
                        <a:pt x="1007800" y="1631437"/>
                      </a:lnTo>
                      <a:lnTo>
                        <a:pt x="1267622" y="1891259"/>
                      </a:lnTo>
                      <a:lnTo>
                        <a:pt x="6052540" y="1891259"/>
                      </a:lnTo>
                      <a:cubicBezTo>
                        <a:pt x="6123485" y="1891259"/>
                        <a:pt x="6180997" y="1833747"/>
                        <a:pt x="6180997" y="1762802"/>
                      </a:cubicBezTo>
                      <a:lnTo>
                        <a:pt x="6180997" y="386859"/>
                      </a:lnTo>
                      <a:cubicBezTo>
                        <a:pt x="6180997" y="315914"/>
                        <a:pt x="6123485" y="258402"/>
                        <a:pt x="6052540" y="258402"/>
                      </a:cubicBezTo>
                      <a:lnTo>
                        <a:pt x="1268170" y="258402"/>
                      </a:lnTo>
                      <a:lnTo>
                        <a:pt x="1009768" y="0"/>
                      </a:lnTo>
                      <a:lnTo>
                        <a:pt x="612774" y="0"/>
                      </a:lnTo>
                      <a:lnTo>
                        <a:pt x="354372" y="258402"/>
                      </a:lnTo>
                      <a:lnTo>
                        <a:pt x="128457" y="258402"/>
                      </a:lnTo>
                      <a:cubicBezTo>
                        <a:pt x="57512" y="258402"/>
                        <a:pt x="0" y="315914"/>
                        <a:pt x="0" y="386859"/>
                      </a:cubicBezTo>
                      <a:lnTo>
                        <a:pt x="0" y="1762802"/>
                      </a:lnTo>
                      <a:cubicBezTo>
                        <a:pt x="0" y="1833747"/>
                        <a:pt x="57512" y="1891259"/>
                        <a:pt x="128457" y="1891259"/>
                      </a:cubicBezTo>
                      <a:close/>
                    </a:path>
                  </a:pathLst>
                </a:custGeom>
                <a:solidFill>
                  <a:srgbClr val="4C97FF"/>
                </a:solidFill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" name="角丸四角形 26"/>
                <p:cNvSpPr/>
                <p:nvPr/>
              </p:nvSpPr>
              <p:spPr>
                <a:xfrm>
                  <a:off x="2386828" y="3046014"/>
                  <a:ext cx="1780708" cy="129939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" name="テキスト ボックス 27"/>
                <p:cNvSpPr txBox="1"/>
                <p:nvPr/>
              </p:nvSpPr>
              <p:spPr>
                <a:xfrm>
                  <a:off x="4197587" y="3310991"/>
                  <a:ext cx="2531462" cy="7694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4400" spc="-300" smtClean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ど まわす</a:t>
                  </a:r>
                  <a:endParaRPr kumimoji="1" lang="ja-JP" altLang="en-US" sz="44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  <p:sp>
            <p:nvSpPr>
              <p:cNvPr id="25" name="環状矢印 24"/>
              <p:cNvSpPr/>
              <p:nvPr/>
            </p:nvSpPr>
            <p:spPr>
              <a:xfrm rot="17685635">
                <a:off x="1738442" y="3737058"/>
                <a:ext cx="1058678" cy="1301869"/>
              </a:xfrm>
              <a:prstGeom prst="circularArrow">
                <a:avLst>
                  <a:gd name="adj1" fmla="val 19935"/>
                  <a:gd name="adj2" fmla="val 2506480"/>
                  <a:gd name="adj3" fmla="val 20513805"/>
                  <a:gd name="adj4" fmla="val 10766570"/>
                  <a:gd name="adj5" fmla="val 18688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3" name="正方形/長方形 22"/>
            <p:cNvSpPr/>
            <p:nvPr/>
          </p:nvSpPr>
          <p:spPr>
            <a:xfrm>
              <a:off x="2180233" y="2862814"/>
              <a:ext cx="1569661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540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１５</a:t>
              </a:r>
              <a:endParaRPr lang="ja-JP" altLang="en-US" sz="54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5073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フリーフォーム 44"/>
          <p:cNvSpPr/>
          <p:nvPr/>
        </p:nvSpPr>
        <p:spPr>
          <a:xfrm flipV="1">
            <a:off x="661597" y="5037198"/>
            <a:ext cx="7877344" cy="1471340"/>
          </a:xfrm>
          <a:custGeom>
            <a:avLst/>
            <a:gdLst>
              <a:gd name="connsiteX0" fmla="*/ 94932 w 7877344"/>
              <a:gd name="connsiteY0" fmla="*/ 1471340 h 1471340"/>
              <a:gd name="connsiteX1" fmla="*/ 796400 w 7877344"/>
              <a:gd name="connsiteY1" fmla="*/ 1471340 h 1471340"/>
              <a:gd name="connsiteX2" fmla="*/ 796400 w 7877344"/>
              <a:gd name="connsiteY2" fmla="*/ 1468722 h 1471340"/>
              <a:gd name="connsiteX3" fmla="*/ 1067815 w 7877344"/>
              <a:gd name="connsiteY3" fmla="*/ 1197307 h 1471340"/>
              <a:gd name="connsiteX4" fmla="*/ 1464809 w 7877344"/>
              <a:gd name="connsiteY4" fmla="*/ 1197307 h 1471340"/>
              <a:gd name="connsiteX5" fmla="*/ 1736224 w 7877344"/>
              <a:gd name="connsiteY5" fmla="*/ 1468722 h 1471340"/>
              <a:gd name="connsiteX6" fmla="*/ 1736224 w 7877344"/>
              <a:gd name="connsiteY6" fmla="*/ 1471340 h 1471340"/>
              <a:gd name="connsiteX7" fmla="*/ 7782412 w 7877344"/>
              <a:gd name="connsiteY7" fmla="*/ 1471340 h 1471340"/>
              <a:gd name="connsiteX8" fmla="*/ 7877344 w 7877344"/>
              <a:gd name="connsiteY8" fmla="*/ 1376408 h 1471340"/>
              <a:gd name="connsiteX9" fmla="*/ 7877344 w 7877344"/>
              <a:gd name="connsiteY9" fmla="*/ 359565 h 1471340"/>
              <a:gd name="connsiteX10" fmla="*/ 7782412 w 7877344"/>
              <a:gd name="connsiteY10" fmla="*/ 264633 h 1471340"/>
              <a:gd name="connsiteX11" fmla="*/ 1276749 w 7877344"/>
              <a:gd name="connsiteY11" fmla="*/ 264633 h 1471340"/>
              <a:gd name="connsiteX12" fmla="*/ 1012116 w 7877344"/>
              <a:gd name="connsiteY12" fmla="*/ 0 h 1471340"/>
              <a:gd name="connsiteX13" fmla="*/ 615122 w 7877344"/>
              <a:gd name="connsiteY13" fmla="*/ 0 h 1471340"/>
              <a:gd name="connsiteX14" fmla="*/ 350489 w 7877344"/>
              <a:gd name="connsiteY14" fmla="*/ 264633 h 1471340"/>
              <a:gd name="connsiteX15" fmla="*/ 94932 w 7877344"/>
              <a:gd name="connsiteY15" fmla="*/ 264633 h 1471340"/>
              <a:gd name="connsiteX16" fmla="*/ 0 w 7877344"/>
              <a:gd name="connsiteY16" fmla="*/ 359565 h 1471340"/>
              <a:gd name="connsiteX17" fmla="*/ 0 w 7877344"/>
              <a:gd name="connsiteY17" fmla="*/ 1376408 h 1471340"/>
              <a:gd name="connsiteX18" fmla="*/ 94932 w 7877344"/>
              <a:gd name="connsiteY18" fmla="*/ 1471340 h 1471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877344" h="1471340">
                <a:moveTo>
                  <a:pt x="94932" y="1471340"/>
                </a:moveTo>
                <a:lnTo>
                  <a:pt x="796400" y="1471340"/>
                </a:lnTo>
                <a:lnTo>
                  <a:pt x="796400" y="1468722"/>
                </a:lnTo>
                <a:lnTo>
                  <a:pt x="1067815" y="1197307"/>
                </a:lnTo>
                <a:lnTo>
                  <a:pt x="1464809" y="1197307"/>
                </a:lnTo>
                <a:lnTo>
                  <a:pt x="1736224" y="1468722"/>
                </a:lnTo>
                <a:lnTo>
                  <a:pt x="1736224" y="1471340"/>
                </a:lnTo>
                <a:lnTo>
                  <a:pt x="7782412" y="1471340"/>
                </a:lnTo>
                <a:cubicBezTo>
                  <a:pt x="7834841" y="1471340"/>
                  <a:pt x="7877344" y="1428837"/>
                  <a:pt x="7877344" y="1376408"/>
                </a:cubicBezTo>
                <a:lnTo>
                  <a:pt x="7877344" y="359565"/>
                </a:lnTo>
                <a:cubicBezTo>
                  <a:pt x="7877344" y="307136"/>
                  <a:pt x="7834841" y="264633"/>
                  <a:pt x="7782412" y="264633"/>
                </a:cubicBezTo>
                <a:lnTo>
                  <a:pt x="1276749" y="264633"/>
                </a:lnTo>
                <a:lnTo>
                  <a:pt x="1012116" y="0"/>
                </a:lnTo>
                <a:lnTo>
                  <a:pt x="615122" y="0"/>
                </a:lnTo>
                <a:lnTo>
                  <a:pt x="350489" y="264633"/>
                </a:lnTo>
                <a:lnTo>
                  <a:pt x="94932" y="264633"/>
                </a:lnTo>
                <a:cubicBezTo>
                  <a:pt x="42503" y="264633"/>
                  <a:pt x="0" y="307136"/>
                  <a:pt x="0" y="359565"/>
                </a:cubicBezTo>
                <a:lnTo>
                  <a:pt x="0" y="1376408"/>
                </a:lnTo>
                <a:cubicBezTo>
                  <a:pt x="0" y="1428837"/>
                  <a:pt x="42503" y="1471340"/>
                  <a:pt x="94932" y="1471340"/>
                </a:cubicBezTo>
                <a:close/>
              </a:path>
            </a:pathLst>
          </a:custGeom>
          <a:solidFill>
            <a:srgbClr val="FFAB1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110210" y="3546590"/>
            <a:ext cx="7877344" cy="2831362"/>
            <a:chOff x="947704" y="915933"/>
            <a:chExt cx="7877344" cy="2831362"/>
          </a:xfrm>
        </p:grpSpPr>
        <p:sp>
          <p:nvSpPr>
            <p:cNvPr id="18" name="フリーフォーム 17"/>
            <p:cNvSpPr/>
            <p:nvPr/>
          </p:nvSpPr>
          <p:spPr>
            <a:xfrm flipV="1">
              <a:off x="947704" y="915933"/>
              <a:ext cx="7877344" cy="2831362"/>
            </a:xfrm>
            <a:custGeom>
              <a:avLst/>
              <a:gdLst>
                <a:gd name="connsiteX0" fmla="*/ 94634 w 7877344"/>
                <a:gd name="connsiteY0" fmla="*/ 2831362 h 2831362"/>
                <a:gd name="connsiteX1" fmla="*/ 814584 w 7877344"/>
                <a:gd name="connsiteY1" fmla="*/ 2831362 h 2831362"/>
                <a:gd name="connsiteX2" fmla="*/ 1072261 w 7877344"/>
                <a:gd name="connsiteY2" fmla="*/ 2573685 h 2831362"/>
                <a:gd name="connsiteX3" fmla="*/ 1469255 w 7877344"/>
                <a:gd name="connsiteY3" fmla="*/ 2573685 h 2831362"/>
                <a:gd name="connsiteX4" fmla="*/ 1726932 w 7877344"/>
                <a:gd name="connsiteY4" fmla="*/ 2831362 h 2831362"/>
                <a:gd name="connsiteX5" fmla="*/ 7782710 w 7877344"/>
                <a:gd name="connsiteY5" fmla="*/ 2831362 h 2831362"/>
                <a:gd name="connsiteX6" fmla="*/ 7877344 w 7877344"/>
                <a:gd name="connsiteY6" fmla="*/ 2736728 h 2831362"/>
                <a:gd name="connsiteX7" fmla="*/ 7877344 w 7877344"/>
                <a:gd name="connsiteY7" fmla="*/ 1723067 h 2831362"/>
                <a:gd name="connsiteX8" fmla="*/ 7782710 w 7877344"/>
                <a:gd name="connsiteY8" fmla="*/ 1628433 h 2831362"/>
                <a:gd name="connsiteX9" fmla="*/ 1728284 w 7877344"/>
                <a:gd name="connsiteY9" fmla="*/ 1628433 h 2831362"/>
                <a:gd name="connsiteX10" fmla="*/ 1476242 w 7877344"/>
                <a:gd name="connsiteY10" fmla="*/ 1376391 h 2831362"/>
                <a:gd name="connsiteX11" fmla="*/ 1079248 w 7877344"/>
                <a:gd name="connsiteY11" fmla="*/ 1376391 h 2831362"/>
                <a:gd name="connsiteX12" fmla="*/ 827206 w 7877344"/>
                <a:gd name="connsiteY12" fmla="*/ 1628433 h 2831362"/>
                <a:gd name="connsiteX13" fmla="*/ 446400 w 7877344"/>
                <a:gd name="connsiteY13" fmla="*/ 1628433 h 2831362"/>
                <a:gd name="connsiteX14" fmla="*/ 446400 w 7877344"/>
                <a:gd name="connsiteY14" fmla="*/ 0 h 2831362"/>
                <a:gd name="connsiteX15" fmla="*/ 0 w 7877344"/>
                <a:gd name="connsiteY15" fmla="*/ 0 h 2831362"/>
                <a:gd name="connsiteX16" fmla="*/ 0 w 7877344"/>
                <a:gd name="connsiteY16" fmla="*/ 1723067 h 2831362"/>
                <a:gd name="connsiteX17" fmla="*/ 0 w 7877344"/>
                <a:gd name="connsiteY17" fmla="*/ 1926619 h 2831362"/>
                <a:gd name="connsiteX18" fmla="*/ 0 w 7877344"/>
                <a:gd name="connsiteY18" fmla="*/ 2736728 h 2831362"/>
                <a:gd name="connsiteX19" fmla="*/ 94634 w 7877344"/>
                <a:gd name="connsiteY19" fmla="*/ 2831362 h 2831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7877344" h="2831362">
                  <a:moveTo>
                    <a:pt x="94634" y="2831362"/>
                  </a:moveTo>
                  <a:lnTo>
                    <a:pt x="814584" y="2831362"/>
                  </a:lnTo>
                  <a:lnTo>
                    <a:pt x="1072261" y="2573685"/>
                  </a:lnTo>
                  <a:lnTo>
                    <a:pt x="1469255" y="2573685"/>
                  </a:lnTo>
                  <a:lnTo>
                    <a:pt x="1726932" y="2831362"/>
                  </a:lnTo>
                  <a:lnTo>
                    <a:pt x="7782710" y="2831362"/>
                  </a:lnTo>
                  <a:cubicBezTo>
                    <a:pt x="7834975" y="2831362"/>
                    <a:pt x="7877344" y="2788993"/>
                    <a:pt x="7877344" y="2736728"/>
                  </a:cubicBezTo>
                  <a:lnTo>
                    <a:pt x="7877344" y="1723067"/>
                  </a:lnTo>
                  <a:cubicBezTo>
                    <a:pt x="7877344" y="1670802"/>
                    <a:pt x="7834975" y="1628433"/>
                    <a:pt x="7782710" y="1628433"/>
                  </a:cubicBezTo>
                  <a:lnTo>
                    <a:pt x="1728284" y="1628433"/>
                  </a:lnTo>
                  <a:lnTo>
                    <a:pt x="1476242" y="1376391"/>
                  </a:lnTo>
                  <a:lnTo>
                    <a:pt x="1079248" y="1376391"/>
                  </a:lnTo>
                  <a:lnTo>
                    <a:pt x="827206" y="1628433"/>
                  </a:lnTo>
                  <a:lnTo>
                    <a:pt x="446400" y="1628433"/>
                  </a:lnTo>
                  <a:lnTo>
                    <a:pt x="446400" y="0"/>
                  </a:lnTo>
                  <a:lnTo>
                    <a:pt x="0" y="0"/>
                  </a:lnTo>
                  <a:lnTo>
                    <a:pt x="0" y="1723067"/>
                  </a:lnTo>
                  <a:lnTo>
                    <a:pt x="0" y="1926619"/>
                  </a:lnTo>
                  <a:lnTo>
                    <a:pt x="0" y="2736728"/>
                  </a:lnTo>
                  <a:cubicBezTo>
                    <a:pt x="0" y="2788993"/>
                    <a:pt x="42369" y="2831362"/>
                    <a:pt x="94634" y="2831362"/>
                  </a:cubicBezTo>
                  <a:close/>
                </a:path>
              </a:pathLst>
            </a:custGeom>
            <a:solidFill>
              <a:srgbClr val="FFAB1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294641" y="1160990"/>
              <a:ext cx="281359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でなければ</a:t>
              </a: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110211" y="177509"/>
            <a:ext cx="7895331" cy="3285253"/>
            <a:chOff x="468732" y="277956"/>
            <a:chExt cx="7895331" cy="3285253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468732" y="277956"/>
              <a:ext cx="7877344" cy="3285253"/>
              <a:chOff x="947704" y="713886"/>
              <a:chExt cx="7877344" cy="3285253"/>
            </a:xfrm>
          </p:grpSpPr>
          <p:sp>
            <p:nvSpPr>
              <p:cNvPr id="55" name="フリーフォーム 54"/>
              <p:cNvSpPr/>
              <p:nvPr/>
            </p:nvSpPr>
            <p:spPr>
              <a:xfrm flipV="1">
                <a:off x="947704" y="713886"/>
                <a:ext cx="7877344" cy="3285253"/>
              </a:xfrm>
              <a:custGeom>
                <a:avLst/>
                <a:gdLst>
                  <a:gd name="connsiteX0" fmla="*/ 128457 w 7877344"/>
                  <a:gd name="connsiteY0" fmla="*/ 3285253 h 3285253"/>
                  <a:gd name="connsiteX1" fmla="*/ 340190 w 7877344"/>
                  <a:gd name="connsiteY1" fmla="*/ 3285253 h 3285253"/>
                  <a:gd name="connsiteX2" fmla="*/ 340190 w 7877344"/>
                  <a:gd name="connsiteY2" fmla="*/ 3285208 h 3285253"/>
                  <a:gd name="connsiteX3" fmla="*/ 611605 w 7877344"/>
                  <a:gd name="connsiteY3" fmla="*/ 3013793 h 3285253"/>
                  <a:gd name="connsiteX4" fmla="*/ 1008599 w 7877344"/>
                  <a:gd name="connsiteY4" fmla="*/ 3013793 h 3285253"/>
                  <a:gd name="connsiteX5" fmla="*/ 1280014 w 7877344"/>
                  <a:gd name="connsiteY5" fmla="*/ 3285208 h 3285253"/>
                  <a:gd name="connsiteX6" fmla="*/ 1280014 w 7877344"/>
                  <a:gd name="connsiteY6" fmla="*/ 3285253 h 3285253"/>
                  <a:gd name="connsiteX7" fmla="*/ 7748887 w 7877344"/>
                  <a:gd name="connsiteY7" fmla="*/ 3285253 h 3285253"/>
                  <a:gd name="connsiteX8" fmla="*/ 7877344 w 7877344"/>
                  <a:gd name="connsiteY8" fmla="*/ 3156796 h 3285253"/>
                  <a:gd name="connsiteX9" fmla="*/ 7877344 w 7877344"/>
                  <a:gd name="connsiteY9" fmla="*/ 1780853 h 3285253"/>
                  <a:gd name="connsiteX10" fmla="*/ 7748887 w 7877344"/>
                  <a:gd name="connsiteY10" fmla="*/ 1652396 h 3285253"/>
                  <a:gd name="connsiteX11" fmla="*/ 1731955 w 7877344"/>
                  <a:gd name="connsiteY11" fmla="*/ 1652396 h 3285253"/>
                  <a:gd name="connsiteX12" fmla="*/ 1466162 w 7877344"/>
                  <a:gd name="connsiteY12" fmla="*/ 1386603 h 3285253"/>
                  <a:gd name="connsiteX13" fmla="*/ 1069168 w 7877344"/>
                  <a:gd name="connsiteY13" fmla="*/ 1386603 h 3285253"/>
                  <a:gd name="connsiteX14" fmla="*/ 803375 w 7877344"/>
                  <a:gd name="connsiteY14" fmla="*/ 1652396 h 3285253"/>
                  <a:gd name="connsiteX15" fmla="*/ 444924 w 7877344"/>
                  <a:gd name="connsiteY15" fmla="*/ 1652396 h 3285253"/>
                  <a:gd name="connsiteX16" fmla="*/ 444924 w 7877344"/>
                  <a:gd name="connsiteY16" fmla="*/ 0 h 3285253"/>
                  <a:gd name="connsiteX17" fmla="*/ 0 w 7877344"/>
                  <a:gd name="connsiteY17" fmla="*/ 0 h 3285253"/>
                  <a:gd name="connsiteX18" fmla="*/ 0 w 7877344"/>
                  <a:gd name="connsiteY18" fmla="*/ 1780853 h 3285253"/>
                  <a:gd name="connsiteX19" fmla="*/ 0 w 7877344"/>
                  <a:gd name="connsiteY19" fmla="*/ 1870082 h 3285253"/>
                  <a:gd name="connsiteX20" fmla="*/ 0 w 7877344"/>
                  <a:gd name="connsiteY20" fmla="*/ 3156796 h 3285253"/>
                  <a:gd name="connsiteX21" fmla="*/ 128457 w 7877344"/>
                  <a:gd name="connsiteY21" fmla="*/ 3285253 h 32852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7877344" h="3285253">
                    <a:moveTo>
                      <a:pt x="128457" y="3285253"/>
                    </a:moveTo>
                    <a:lnTo>
                      <a:pt x="340190" y="3285253"/>
                    </a:lnTo>
                    <a:lnTo>
                      <a:pt x="340190" y="3285208"/>
                    </a:lnTo>
                    <a:lnTo>
                      <a:pt x="611605" y="3013793"/>
                    </a:lnTo>
                    <a:lnTo>
                      <a:pt x="1008599" y="3013793"/>
                    </a:lnTo>
                    <a:lnTo>
                      <a:pt x="1280014" y="3285208"/>
                    </a:lnTo>
                    <a:lnTo>
                      <a:pt x="1280014" y="3285253"/>
                    </a:lnTo>
                    <a:lnTo>
                      <a:pt x="7748887" y="3285253"/>
                    </a:lnTo>
                    <a:cubicBezTo>
                      <a:pt x="7819832" y="3285253"/>
                      <a:pt x="7877344" y="3227741"/>
                      <a:pt x="7877344" y="3156796"/>
                    </a:cubicBezTo>
                    <a:lnTo>
                      <a:pt x="7877344" y="1780853"/>
                    </a:lnTo>
                    <a:cubicBezTo>
                      <a:pt x="7877344" y="1709908"/>
                      <a:pt x="7819832" y="1652396"/>
                      <a:pt x="7748887" y="1652396"/>
                    </a:cubicBezTo>
                    <a:lnTo>
                      <a:pt x="1731955" y="1652396"/>
                    </a:lnTo>
                    <a:lnTo>
                      <a:pt x="1466162" y="1386603"/>
                    </a:lnTo>
                    <a:lnTo>
                      <a:pt x="1069168" y="1386603"/>
                    </a:lnTo>
                    <a:lnTo>
                      <a:pt x="803375" y="1652396"/>
                    </a:lnTo>
                    <a:lnTo>
                      <a:pt x="444924" y="1652396"/>
                    </a:lnTo>
                    <a:lnTo>
                      <a:pt x="444924" y="0"/>
                    </a:lnTo>
                    <a:lnTo>
                      <a:pt x="0" y="0"/>
                    </a:lnTo>
                    <a:lnTo>
                      <a:pt x="0" y="1780853"/>
                    </a:lnTo>
                    <a:lnTo>
                      <a:pt x="0" y="1870082"/>
                    </a:lnTo>
                    <a:lnTo>
                      <a:pt x="0" y="3156796"/>
                    </a:lnTo>
                    <a:cubicBezTo>
                      <a:pt x="0" y="3227741"/>
                      <a:pt x="57512" y="3285253"/>
                      <a:pt x="128457" y="3285253"/>
                    </a:cubicBezTo>
                    <a:close/>
                  </a:path>
                </a:pathLst>
              </a:custGeom>
              <a:solidFill>
                <a:srgbClr val="FFAB19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1014173" y="1194162"/>
                <a:ext cx="123623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4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もし</a:t>
                </a:r>
              </a:p>
            </p:txBody>
          </p:sp>
        </p:grpSp>
        <p:sp>
          <p:nvSpPr>
            <p:cNvPr id="4" name="ホームベース 3"/>
            <p:cNvSpPr/>
            <p:nvPr/>
          </p:nvSpPr>
          <p:spPr>
            <a:xfrm flipH="1">
              <a:off x="1837905" y="461682"/>
              <a:ext cx="6508170" cy="1321419"/>
            </a:xfrm>
            <a:prstGeom prst="homePlate">
              <a:avLst>
                <a:gd name="adj" fmla="val 32206"/>
              </a:avLst>
            </a:prstGeom>
            <a:solidFill>
              <a:srgbClr val="59C0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2411458" y="615911"/>
              <a:ext cx="5295628" cy="986841"/>
            </a:xfrm>
            <a:prstGeom prst="roundRect">
              <a:avLst>
                <a:gd name="adj" fmla="val 50000"/>
              </a:avLst>
            </a:prstGeom>
            <a:solidFill>
              <a:srgbClr val="FF661A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2745680" y="721831"/>
              <a:ext cx="1807533" cy="767630"/>
              <a:chOff x="2783857" y="722568"/>
              <a:chExt cx="1807533" cy="767630"/>
            </a:xfrm>
          </p:grpSpPr>
          <p:sp>
            <p:nvSpPr>
              <p:cNvPr id="16" name="角丸四角形 15"/>
              <p:cNvSpPr/>
              <p:nvPr/>
            </p:nvSpPr>
            <p:spPr>
              <a:xfrm>
                <a:off x="2783857" y="722568"/>
                <a:ext cx="1807533" cy="767630"/>
              </a:xfrm>
              <a:prstGeom prst="roundRect">
                <a:avLst/>
              </a:prstGeom>
              <a:solidFill>
                <a:srgbClr val="FE661A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4400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2813025" y="783218"/>
                <a:ext cx="174919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3600" spc="-30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答え１</a:t>
                </a:r>
                <a:r>
                  <a:rPr kumimoji="1" lang="ja-JP" altLang="en-US" sz="2600" spc="-30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▼</a:t>
                </a:r>
                <a:endParaRPr kumimoji="1" lang="ja-JP" altLang="en-US" sz="26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sp>
          <p:nvSpPr>
            <p:cNvPr id="20" name="正方形/長方形 19"/>
            <p:cNvSpPr/>
            <p:nvPr/>
          </p:nvSpPr>
          <p:spPr>
            <a:xfrm>
              <a:off x="4589985" y="712120"/>
              <a:ext cx="71045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</a:t>
              </a:r>
              <a:endParaRPr kumimoji="1" lang="ja-JP" altLang="en-US" sz="44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5337208" y="716926"/>
              <a:ext cx="1112020" cy="759830"/>
            </a:xfrm>
            <a:prstGeom prst="roundRect">
              <a:avLst>
                <a:gd name="adj" fmla="val 50000"/>
              </a:avLst>
            </a:prstGeom>
            <a:solidFill>
              <a:srgbClr val="FF8D1B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400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6438032" y="709549"/>
              <a:ext cx="113364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000" spc="-30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番目</a:t>
              </a:r>
              <a:endParaRPr kumimoji="1" lang="ja-JP" altLang="en-US" sz="40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704908" y="745169"/>
              <a:ext cx="659155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000" spc="-30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＝</a:t>
              </a:r>
              <a:endParaRPr kumimoji="1" lang="ja-JP" altLang="en-US" sz="40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7D7B2396-A3F5-4218-9378-C043896768F6}"/>
              </a:ext>
            </a:extLst>
          </p:cNvPr>
          <p:cNvGrpSpPr/>
          <p:nvPr/>
        </p:nvGrpSpPr>
        <p:grpSpPr>
          <a:xfrm>
            <a:off x="1781269" y="1869082"/>
            <a:ext cx="7352898" cy="1632857"/>
            <a:chOff x="1771437" y="1984134"/>
            <a:chExt cx="7352898" cy="1632857"/>
          </a:xfrm>
        </p:grpSpPr>
        <p:sp>
          <p:nvSpPr>
            <p:cNvPr id="26" name="角丸四角形 25"/>
            <p:cNvSpPr/>
            <p:nvPr/>
          </p:nvSpPr>
          <p:spPr>
            <a:xfrm>
              <a:off x="1771437" y="1984134"/>
              <a:ext cx="7352898" cy="1632857"/>
            </a:xfrm>
            <a:prstGeom prst="roundRect">
              <a:avLst>
                <a:gd name="adj" fmla="val 7867"/>
              </a:avLst>
            </a:prstGeom>
            <a:solidFill>
              <a:srgbClr val="FFAB1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77CE2BA2-F10C-4215-91EA-D5B1D5450E52}"/>
                </a:ext>
              </a:extLst>
            </p:cNvPr>
            <p:cNvGrpSpPr/>
            <p:nvPr/>
          </p:nvGrpSpPr>
          <p:grpSpPr>
            <a:xfrm>
              <a:off x="1775771" y="2173013"/>
              <a:ext cx="7269989" cy="1321419"/>
              <a:chOff x="1775771" y="2173013"/>
              <a:chExt cx="7269989" cy="1321419"/>
            </a:xfrm>
          </p:grpSpPr>
          <p:sp>
            <p:nvSpPr>
              <p:cNvPr id="27" name="ホームベース 26"/>
              <p:cNvSpPr/>
              <p:nvPr/>
            </p:nvSpPr>
            <p:spPr>
              <a:xfrm>
                <a:off x="1775771" y="2173013"/>
                <a:ext cx="6037643" cy="1321419"/>
              </a:xfrm>
              <a:prstGeom prst="homePlate">
                <a:avLst>
                  <a:gd name="adj" fmla="val 32206"/>
                </a:avLst>
              </a:prstGeom>
              <a:solidFill>
                <a:srgbClr val="59C05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7837391" y="2436126"/>
                <a:ext cx="1208369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4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なら</a:t>
                </a:r>
              </a:p>
            </p:txBody>
          </p:sp>
          <p:grpSp>
            <p:nvGrpSpPr>
              <p:cNvPr id="11" name="グループ化 10"/>
              <p:cNvGrpSpPr/>
              <p:nvPr/>
            </p:nvGrpSpPr>
            <p:grpSpPr>
              <a:xfrm>
                <a:off x="1942623" y="2314175"/>
                <a:ext cx="5295628" cy="986841"/>
                <a:chOff x="2444176" y="2561622"/>
                <a:chExt cx="5295628" cy="986841"/>
              </a:xfrm>
            </p:grpSpPr>
            <p:sp>
              <p:nvSpPr>
                <p:cNvPr id="28" name="角丸四角形 27"/>
                <p:cNvSpPr/>
                <p:nvPr/>
              </p:nvSpPr>
              <p:spPr>
                <a:xfrm>
                  <a:off x="2444176" y="2561622"/>
                  <a:ext cx="5295628" cy="9868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661A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" name="角丸四角形 35"/>
                <p:cNvSpPr/>
                <p:nvPr/>
              </p:nvSpPr>
              <p:spPr>
                <a:xfrm>
                  <a:off x="2796784" y="2680437"/>
                  <a:ext cx="1807533" cy="767630"/>
                </a:xfrm>
                <a:prstGeom prst="roundRect">
                  <a:avLst/>
                </a:prstGeom>
                <a:solidFill>
                  <a:srgbClr val="FE661A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4400"/>
                </a:p>
              </p:txBody>
            </p:sp>
            <p:sp>
              <p:nvSpPr>
                <p:cNvPr id="30" name="正方形/長方形 29"/>
                <p:cNvSpPr/>
                <p:nvPr/>
              </p:nvSpPr>
              <p:spPr>
                <a:xfrm>
                  <a:off x="4622703" y="2657831"/>
                  <a:ext cx="710451" cy="7694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4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の</a:t>
                  </a:r>
                  <a:endParaRPr kumimoji="1" lang="ja-JP" altLang="en-US" sz="44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31" name="角丸四角形 30"/>
                <p:cNvSpPr/>
                <p:nvPr/>
              </p:nvSpPr>
              <p:spPr>
                <a:xfrm>
                  <a:off x="5369926" y="2662637"/>
                  <a:ext cx="1112020" cy="75983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8D1B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4400"/>
                </a:p>
              </p:txBody>
            </p:sp>
            <p:sp>
              <p:nvSpPr>
                <p:cNvPr id="32" name="正方形/長方形 31"/>
                <p:cNvSpPr/>
                <p:nvPr/>
              </p:nvSpPr>
              <p:spPr>
                <a:xfrm>
                  <a:off x="6470750" y="2655260"/>
                  <a:ext cx="1133644" cy="70788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40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番目</a:t>
                  </a:r>
                  <a:endParaRPr kumimoji="1" lang="ja-JP" altLang="en-US" sz="40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29" name="正方形/長方形 28"/>
                <p:cNvSpPr/>
                <p:nvPr/>
              </p:nvSpPr>
              <p:spPr>
                <a:xfrm>
                  <a:off x="2953329" y="2741086"/>
                  <a:ext cx="1518364" cy="646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kumimoji="1" lang="ja-JP" altLang="en-US" sz="36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正解 </a:t>
                  </a:r>
                  <a:r>
                    <a:rPr kumimoji="1" lang="ja-JP" altLang="en-US" sz="2600" spc="-30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▼</a:t>
                  </a:r>
                  <a:endParaRPr kumimoji="1" lang="ja-JP" altLang="en-US" sz="26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</p:grpSp>
      </p:grpSp>
      <p:sp>
        <p:nvSpPr>
          <p:cNvPr id="8" name="正方形/長方形 7"/>
          <p:cNvSpPr/>
          <p:nvPr/>
        </p:nvSpPr>
        <p:spPr>
          <a:xfrm>
            <a:off x="5015226" y="636275"/>
            <a:ext cx="10310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3600" spc="-30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番号</a:t>
            </a:r>
            <a:endParaRPr kumimoji="1" lang="ja-JP" altLang="en-US" sz="3600" spc="-3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4929991" y="2344064"/>
            <a:ext cx="10310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3600" spc="-30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番号</a:t>
            </a:r>
            <a:endParaRPr kumimoji="1" lang="ja-JP" altLang="en-US" sz="3600" spc="-3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8219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/>
          <p:cNvGrpSpPr/>
          <p:nvPr/>
        </p:nvGrpSpPr>
        <p:grpSpPr>
          <a:xfrm>
            <a:off x="643286" y="492667"/>
            <a:ext cx="5295628" cy="986841"/>
            <a:chOff x="2052937" y="515464"/>
            <a:chExt cx="5295628" cy="986841"/>
          </a:xfrm>
        </p:grpSpPr>
        <p:sp>
          <p:nvSpPr>
            <p:cNvPr id="15" name="角丸四角形 14"/>
            <p:cNvSpPr/>
            <p:nvPr/>
          </p:nvSpPr>
          <p:spPr>
            <a:xfrm>
              <a:off x="2052937" y="515464"/>
              <a:ext cx="5295628" cy="986841"/>
            </a:xfrm>
            <a:prstGeom prst="roundRect">
              <a:avLst>
                <a:gd name="adj" fmla="val 50000"/>
              </a:avLst>
            </a:prstGeom>
            <a:solidFill>
              <a:srgbClr val="FF661A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2387159" y="621384"/>
              <a:ext cx="1807533" cy="767630"/>
              <a:chOff x="2783857" y="722568"/>
              <a:chExt cx="1807533" cy="767630"/>
            </a:xfrm>
          </p:grpSpPr>
          <p:sp>
            <p:nvSpPr>
              <p:cNvPr id="16" name="角丸四角形 15"/>
              <p:cNvSpPr/>
              <p:nvPr/>
            </p:nvSpPr>
            <p:spPr>
              <a:xfrm>
                <a:off x="2783857" y="722568"/>
                <a:ext cx="1807533" cy="767630"/>
              </a:xfrm>
              <a:prstGeom prst="roundRect">
                <a:avLst/>
              </a:prstGeom>
              <a:solidFill>
                <a:srgbClr val="FE661A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4400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2813025" y="783218"/>
                <a:ext cx="174919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3600" spc="-30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答え１</a:t>
                </a:r>
                <a:r>
                  <a:rPr kumimoji="1" lang="ja-JP" altLang="en-US" sz="2600" spc="-30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▼</a:t>
                </a:r>
                <a:endParaRPr kumimoji="1" lang="ja-JP" altLang="en-US" sz="26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sp>
          <p:nvSpPr>
            <p:cNvPr id="20" name="正方形/長方形 19"/>
            <p:cNvSpPr/>
            <p:nvPr/>
          </p:nvSpPr>
          <p:spPr>
            <a:xfrm>
              <a:off x="4231464" y="611673"/>
              <a:ext cx="71045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</a:t>
              </a:r>
              <a:endParaRPr kumimoji="1" lang="ja-JP" altLang="en-US" sz="44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4978687" y="616479"/>
              <a:ext cx="1112020" cy="759830"/>
            </a:xfrm>
            <a:prstGeom prst="roundRect">
              <a:avLst>
                <a:gd name="adj" fmla="val 50000"/>
              </a:avLst>
            </a:prstGeom>
            <a:solidFill>
              <a:srgbClr val="FF8D1B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400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6079511" y="609102"/>
              <a:ext cx="113364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000" spc="-30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番目</a:t>
              </a:r>
              <a:endParaRPr kumimoji="1" lang="ja-JP" altLang="en-US" sz="40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5015226" y="636275"/>
              <a:ext cx="103105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3600" spc="-30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番号</a:t>
              </a:r>
              <a:endParaRPr kumimoji="1" lang="ja-JP" altLang="en-US" sz="36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668497" y="4257638"/>
            <a:ext cx="5295628" cy="986841"/>
            <a:chOff x="1952455" y="2199123"/>
            <a:chExt cx="5295628" cy="986841"/>
          </a:xfrm>
        </p:grpSpPr>
        <p:grpSp>
          <p:nvGrpSpPr>
            <p:cNvPr id="11" name="グループ化 10"/>
            <p:cNvGrpSpPr/>
            <p:nvPr/>
          </p:nvGrpSpPr>
          <p:grpSpPr>
            <a:xfrm>
              <a:off x="1952455" y="2199123"/>
              <a:ext cx="5295628" cy="986841"/>
              <a:chOff x="2444176" y="2561622"/>
              <a:chExt cx="5295628" cy="986841"/>
            </a:xfrm>
          </p:grpSpPr>
          <p:sp>
            <p:nvSpPr>
              <p:cNvPr id="28" name="角丸四角形 27"/>
              <p:cNvSpPr/>
              <p:nvPr/>
            </p:nvSpPr>
            <p:spPr>
              <a:xfrm>
                <a:off x="2444176" y="2561622"/>
                <a:ext cx="5295628" cy="986841"/>
              </a:xfrm>
              <a:prstGeom prst="roundRect">
                <a:avLst>
                  <a:gd name="adj" fmla="val 50000"/>
                </a:avLst>
              </a:prstGeom>
              <a:solidFill>
                <a:srgbClr val="FF661A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角丸四角形 35"/>
              <p:cNvSpPr/>
              <p:nvPr/>
            </p:nvSpPr>
            <p:spPr>
              <a:xfrm>
                <a:off x="2796784" y="2680437"/>
                <a:ext cx="1807533" cy="767630"/>
              </a:xfrm>
              <a:prstGeom prst="roundRect">
                <a:avLst/>
              </a:prstGeom>
              <a:solidFill>
                <a:srgbClr val="FE661A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4400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4622703" y="2657831"/>
                <a:ext cx="710451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400" spc="-30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</a:t>
                </a:r>
                <a:endPara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31" name="角丸四角形 30"/>
              <p:cNvSpPr/>
              <p:nvPr/>
            </p:nvSpPr>
            <p:spPr>
              <a:xfrm>
                <a:off x="5369926" y="2662637"/>
                <a:ext cx="1112020" cy="759830"/>
              </a:xfrm>
              <a:prstGeom prst="roundRect">
                <a:avLst>
                  <a:gd name="adj" fmla="val 50000"/>
                </a:avLst>
              </a:prstGeom>
              <a:solidFill>
                <a:srgbClr val="FF8D1B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4400"/>
              </a:p>
            </p:txBody>
          </p:sp>
          <p:sp>
            <p:nvSpPr>
              <p:cNvPr id="32" name="正方形/長方形 31"/>
              <p:cNvSpPr/>
              <p:nvPr/>
            </p:nvSpPr>
            <p:spPr>
              <a:xfrm>
                <a:off x="6470750" y="2655260"/>
                <a:ext cx="1133644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000" spc="-30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番目</a:t>
                </a:r>
                <a:endParaRPr kumimoji="1" lang="ja-JP" altLang="en-US" sz="40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2953329" y="2741086"/>
                <a:ext cx="151836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3600" spc="-30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正解 </a:t>
                </a:r>
                <a:r>
                  <a:rPr kumimoji="1" lang="ja-JP" altLang="en-US" sz="2600" spc="-30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▼</a:t>
                </a:r>
                <a:endParaRPr kumimoji="1" lang="ja-JP" altLang="en-US" sz="26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sp>
          <p:nvSpPr>
            <p:cNvPr id="35" name="正方形/長方形 34"/>
            <p:cNvSpPr/>
            <p:nvPr/>
          </p:nvSpPr>
          <p:spPr>
            <a:xfrm>
              <a:off x="4929991" y="2344064"/>
              <a:ext cx="103105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3600" spc="-30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番号</a:t>
              </a:r>
              <a:endParaRPr kumimoji="1" lang="ja-JP" altLang="en-US" sz="36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668497" y="1718884"/>
            <a:ext cx="5295628" cy="986841"/>
            <a:chOff x="2052937" y="515464"/>
            <a:chExt cx="5295628" cy="986841"/>
          </a:xfrm>
        </p:grpSpPr>
        <p:sp>
          <p:nvSpPr>
            <p:cNvPr id="49" name="角丸四角形 48"/>
            <p:cNvSpPr/>
            <p:nvPr/>
          </p:nvSpPr>
          <p:spPr>
            <a:xfrm>
              <a:off x="2052937" y="515464"/>
              <a:ext cx="5295628" cy="986841"/>
            </a:xfrm>
            <a:prstGeom prst="roundRect">
              <a:avLst>
                <a:gd name="adj" fmla="val 50000"/>
              </a:avLst>
            </a:prstGeom>
            <a:solidFill>
              <a:srgbClr val="FF661A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0" name="グループ化 49"/>
            <p:cNvGrpSpPr/>
            <p:nvPr/>
          </p:nvGrpSpPr>
          <p:grpSpPr>
            <a:xfrm>
              <a:off x="2387159" y="621384"/>
              <a:ext cx="1807533" cy="767630"/>
              <a:chOff x="2783857" y="722568"/>
              <a:chExt cx="1807533" cy="767630"/>
            </a:xfrm>
          </p:grpSpPr>
          <p:sp>
            <p:nvSpPr>
              <p:cNvPr id="56" name="角丸四角形 55"/>
              <p:cNvSpPr/>
              <p:nvPr/>
            </p:nvSpPr>
            <p:spPr>
              <a:xfrm>
                <a:off x="2783857" y="722568"/>
                <a:ext cx="1807533" cy="767630"/>
              </a:xfrm>
              <a:prstGeom prst="roundRect">
                <a:avLst/>
              </a:prstGeom>
              <a:solidFill>
                <a:srgbClr val="FE661A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4400"/>
              </a:p>
            </p:txBody>
          </p:sp>
          <p:sp>
            <p:nvSpPr>
              <p:cNvPr id="57" name="正方形/長方形 56"/>
              <p:cNvSpPr/>
              <p:nvPr/>
            </p:nvSpPr>
            <p:spPr>
              <a:xfrm>
                <a:off x="2813025" y="783218"/>
                <a:ext cx="174919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3600" spc="-300" smtClean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答え２</a:t>
                </a:r>
                <a:r>
                  <a:rPr kumimoji="1" lang="ja-JP" altLang="en-US" sz="2600" spc="-300" smtClean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▼</a:t>
                </a:r>
                <a:endParaRPr kumimoji="1" lang="ja-JP" altLang="en-US" sz="26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sp>
          <p:nvSpPr>
            <p:cNvPr id="51" name="正方形/長方形 50"/>
            <p:cNvSpPr/>
            <p:nvPr/>
          </p:nvSpPr>
          <p:spPr>
            <a:xfrm>
              <a:off x="4231464" y="611673"/>
              <a:ext cx="71045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</a:t>
              </a:r>
              <a:endParaRPr kumimoji="1" lang="ja-JP" altLang="en-US" sz="44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52" name="角丸四角形 51"/>
            <p:cNvSpPr/>
            <p:nvPr/>
          </p:nvSpPr>
          <p:spPr>
            <a:xfrm>
              <a:off x="4978687" y="616479"/>
              <a:ext cx="1112020" cy="759830"/>
            </a:xfrm>
            <a:prstGeom prst="roundRect">
              <a:avLst>
                <a:gd name="adj" fmla="val 50000"/>
              </a:avLst>
            </a:prstGeom>
            <a:solidFill>
              <a:srgbClr val="FF8D1B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400"/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6079511" y="609102"/>
              <a:ext cx="113364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000" spc="-30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番目</a:t>
              </a:r>
              <a:endParaRPr kumimoji="1" lang="ja-JP" altLang="en-US" sz="40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5015226" y="636275"/>
              <a:ext cx="103105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3600" spc="-30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番号</a:t>
              </a:r>
              <a:endParaRPr kumimoji="1" lang="ja-JP" altLang="en-US" sz="36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643286" y="3031803"/>
            <a:ext cx="5295628" cy="986841"/>
            <a:chOff x="2052937" y="515464"/>
            <a:chExt cx="5295628" cy="986841"/>
          </a:xfrm>
        </p:grpSpPr>
        <p:sp>
          <p:nvSpPr>
            <p:cNvPr id="59" name="角丸四角形 58"/>
            <p:cNvSpPr/>
            <p:nvPr/>
          </p:nvSpPr>
          <p:spPr>
            <a:xfrm>
              <a:off x="2052937" y="515464"/>
              <a:ext cx="5295628" cy="986841"/>
            </a:xfrm>
            <a:prstGeom prst="roundRect">
              <a:avLst>
                <a:gd name="adj" fmla="val 50000"/>
              </a:avLst>
            </a:prstGeom>
            <a:solidFill>
              <a:srgbClr val="FF661A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60" name="グループ化 59"/>
            <p:cNvGrpSpPr/>
            <p:nvPr/>
          </p:nvGrpSpPr>
          <p:grpSpPr>
            <a:xfrm>
              <a:off x="2387159" y="621384"/>
              <a:ext cx="1807533" cy="767630"/>
              <a:chOff x="2783857" y="722568"/>
              <a:chExt cx="1807533" cy="767630"/>
            </a:xfrm>
          </p:grpSpPr>
          <p:sp>
            <p:nvSpPr>
              <p:cNvPr id="65" name="角丸四角形 64"/>
              <p:cNvSpPr/>
              <p:nvPr/>
            </p:nvSpPr>
            <p:spPr>
              <a:xfrm>
                <a:off x="2783857" y="722568"/>
                <a:ext cx="1807533" cy="767630"/>
              </a:xfrm>
              <a:prstGeom prst="roundRect">
                <a:avLst/>
              </a:prstGeom>
              <a:solidFill>
                <a:srgbClr val="FE661A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4400"/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>
                <a:off x="2813025" y="783218"/>
                <a:ext cx="174919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3600" spc="-300" smtClean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答え３</a:t>
                </a:r>
                <a:r>
                  <a:rPr kumimoji="1" lang="ja-JP" altLang="en-US" sz="2600" spc="-300" smtClean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▼</a:t>
                </a:r>
                <a:endParaRPr kumimoji="1" lang="ja-JP" altLang="en-US" sz="26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sp>
          <p:nvSpPr>
            <p:cNvPr id="61" name="正方形/長方形 60"/>
            <p:cNvSpPr/>
            <p:nvPr/>
          </p:nvSpPr>
          <p:spPr>
            <a:xfrm>
              <a:off x="4231464" y="611673"/>
              <a:ext cx="71045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</a:t>
              </a:r>
              <a:endParaRPr kumimoji="1" lang="ja-JP" altLang="en-US" sz="44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2" name="角丸四角形 61"/>
            <p:cNvSpPr/>
            <p:nvPr/>
          </p:nvSpPr>
          <p:spPr>
            <a:xfrm>
              <a:off x="4978687" y="616479"/>
              <a:ext cx="1112020" cy="759830"/>
            </a:xfrm>
            <a:prstGeom prst="roundRect">
              <a:avLst>
                <a:gd name="adj" fmla="val 50000"/>
              </a:avLst>
            </a:prstGeom>
            <a:solidFill>
              <a:srgbClr val="FF8D1B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400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6079511" y="609102"/>
              <a:ext cx="113364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000" spc="-30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番目</a:t>
              </a:r>
              <a:endParaRPr kumimoji="1" lang="ja-JP" altLang="en-US" sz="40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5015226" y="636275"/>
              <a:ext cx="103105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3600" spc="-30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番号</a:t>
              </a:r>
              <a:endParaRPr kumimoji="1" lang="ja-JP" altLang="en-US" sz="36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4780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フリーフォーム 44"/>
          <p:cNvSpPr/>
          <p:nvPr/>
        </p:nvSpPr>
        <p:spPr>
          <a:xfrm flipV="1">
            <a:off x="661597" y="5076387"/>
            <a:ext cx="7877344" cy="1471340"/>
          </a:xfrm>
          <a:custGeom>
            <a:avLst/>
            <a:gdLst>
              <a:gd name="connsiteX0" fmla="*/ 94932 w 7877344"/>
              <a:gd name="connsiteY0" fmla="*/ 1471340 h 1471340"/>
              <a:gd name="connsiteX1" fmla="*/ 796400 w 7877344"/>
              <a:gd name="connsiteY1" fmla="*/ 1471340 h 1471340"/>
              <a:gd name="connsiteX2" fmla="*/ 796400 w 7877344"/>
              <a:gd name="connsiteY2" fmla="*/ 1468722 h 1471340"/>
              <a:gd name="connsiteX3" fmla="*/ 1067815 w 7877344"/>
              <a:gd name="connsiteY3" fmla="*/ 1197307 h 1471340"/>
              <a:gd name="connsiteX4" fmla="*/ 1464809 w 7877344"/>
              <a:gd name="connsiteY4" fmla="*/ 1197307 h 1471340"/>
              <a:gd name="connsiteX5" fmla="*/ 1736224 w 7877344"/>
              <a:gd name="connsiteY5" fmla="*/ 1468722 h 1471340"/>
              <a:gd name="connsiteX6" fmla="*/ 1736224 w 7877344"/>
              <a:gd name="connsiteY6" fmla="*/ 1471340 h 1471340"/>
              <a:gd name="connsiteX7" fmla="*/ 7782412 w 7877344"/>
              <a:gd name="connsiteY7" fmla="*/ 1471340 h 1471340"/>
              <a:gd name="connsiteX8" fmla="*/ 7877344 w 7877344"/>
              <a:gd name="connsiteY8" fmla="*/ 1376408 h 1471340"/>
              <a:gd name="connsiteX9" fmla="*/ 7877344 w 7877344"/>
              <a:gd name="connsiteY9" fmla="*/ 359565 h 1471340"/>
              <a:gd name="connsiteX10" fmla="*/ 7782412 w 7877344"/>
              <a:gd name="connsiteY10" fmla="*/ 264633 h 1471340"/>
              <a:gd name="connsiteX11" fmla="*/ 1276749 w 7877344"/>
              <a:gd name="connsiteY11" fmla="*/ 264633 h 1471340"/>
              <a:gd name="connsiteX12" fmla="*/ 1012116 w 7877344"/>
              <a:gd name="connsiteY12" fmla="*/ 0 h 1471340"/>
              <a:gd name="connsiteX13" fmla="*/ 615122 w 7877344"/>
              <a:gd name="connsiteY13" fmla="*/ 0 h 1471340"/>
              <a:gd name="connsiteX14" fmla="*/ 350489 w 7877344"/>
              <a:gd name="connsiteY14" fmla="*/ 264633 h 1471340"/>
              <a:gd name="connsiteX15" fmla="*/ 94932 w 7877344"/>
              <a:gd name="connsiteY15" fmla="*/ 264633 h 1471340"/>
              <a:gd name="connsiteX16" fmla="*/ 0 w 7877344"/>
              <a:gd name="connsiteY16" fmla="*/ 359565 h 1471340"/>
              <a:gd name="connsiteX17" fmla="*/ 0 w 7877344"/>
              <a:gd name="connsiteY17" fmla="*/ 1376408 h 1471340"/>
              <a:gd name="connsiteX18" fmla="*/ 94932 w 7877344"/>
              <a:gd name="connsiteY18" fmla="*/ 1471340 h 1471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877344" h="1471340">
                <a:moveTo>
                  <a:pt x="94932" y="1471340"/>
                </a:moveTo>
                <a:lnTo>
                  <a:pt x="796400" y="1471340"/>
                </a:lnTo>
                <a:lnTo>
                  <a:pt x="796400" y="1468722"/>
                </a:lnTo>
                <a:lnTo>
                  <a:pt x="1067815" y="1197307"/>
                </a:lnTo>
                <a:lnTo>
                  <a:pt x="1464809" y="1197307"/>
                </a:lnTo>
                <a:lnTo>
                  <a:pt x="1736224" y="1468722"/>
                </a:lnTo>
                <a:lnTo>
                  <a:pt x="1736224" y="1471340"/>
                </a:lnTo>
                <a:lnTo>
                  <a:pt x="7782412" y="1471340"/>
                </a:lnTo>
                <a:cubicBezTo>
                  <a:pt x="7834841" y="1471340"/>
                  <a:pt x="7877344" y="1428837"/>
                  <a:pt x="7877344" y="1376408"/>
                </a:cubicBezTo>
                <a:lnTo>
                  <a:pt x="7877344" y="359565"/>
                </a:lnTo>
                <a:cubicBezTo>
                  <a:pt x="7877344" y="307136"/>
                  <a:pt x="7834841" y="264633"/>
                  <a:pt x="7782412" y="264633"/>
                </a:cubicBezTo>
                <a:lnTo>
                  <a:pt x="1276749" y="264633"/>
                </a:lnTo>
                <a:lnTo>
                  <a:pt x="1012116" y="0"/>
                </a:lnTo>
                <a:lnTo>
                  <a:pt x="615122" y="0"/>
                </a:lnTo>
                <a:lnTo>
                  <a:pt x="350489" y="264633"/>
                </a:lnTo>
                <a:lnTo>
                  <a:pt x="94932" y="264633"/>
                </a:lnTo>
                <a:cubicBezTo>
                  <a:pt x="42503" y="264633"/>
                  <a:pt x="0" y="307136"/>
                  <a:pt x="0" y="359565"/>
                </a:cubicBezTo>
                <a:lnTo>
                  <a:pt x="0" y="1376408"/>
                </a:lnTo>
                <a:cubicBezTo>
                  <a:pt x="0" y="1428837"/>
                  <a:pt x="42503" y="1471340"/>
                  <a:pt x="94932" y="1471340"/>
                </a:cubicBezTo>
                <a:close/>
              </a:path>
            </a:pathLst>
          </a:custGeom>
          <a:solidFill>
            <a:srgbClr val="FFAB1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110210" y="3572716"/>
            <a:ext cx="7877344" cy="2831362"/>
            <a:chOff x="947704" y="915933"/>
            <a:chExt cx="7877344" cy="2831362"/>
          </a:xfrm>
        </p:grpSpPr>
        <p:sp>
          <p:nvSpPr>
            <p:cNvPr id="18" name="フリーフォーム 17"/>
            <p:cNvSpPr/>
            <p:nvPr/>
          </p:nvSpPr>
          <p:spPr>
            <a:xfrm flipV="1">
              <a:off x="947704" y="915933"/>
              <a:ext cx="7877344" cy="2831362"/>
            </a:xfrm>
            <a:custGeom>
              <a:avLst/>
              <a:gdLst>
                <a:gd name="connsiteX0" fmla="*/ 94634 w 7877344"/>
                <a:gd name="connsiteY0" fmla="*/ 2831362 h 2831362"/>
                <a:gd name="connsiteX1" fmla="*/ 814584 w 7877344"/>
                <a:gd name="connsiteY1" fmla="*/ 2831362 h 2831362"/>
                <a:gd name="connsiteX2" fmla="*/ 1072261 w 7877344"/>
                <a:gd name="connsiteY2" fmla="*/ 2573685 h 2831362"/>
                <a:gd name="connsiteX3" fmla="*/ 1469255 w 7877344"/>
                <a:gd name="connsiteY3" fmla="*/ 2573685 h 2831362"/>
                <a:gd name="connsiteX4" fmla="*/ 1726932 w 7877344"/>
                <a:gd name="connsiteY4" fmla="*/ 2831362 h 2831362"/>
                <a:gd name="connsiteX5" fmla="*/ 7782710 w 7877344"/>
                <a:gd name="connsiteY5" fmla="*/ 2831362 h 2831362"/>
                <a:gd name="connsiteX6" fmla="*/ 7877344 w 7877344"/>
                <a:gd name="connsiteY6" fmla="*/ 2736728 h 2831362"/>
                <a:gd name="connsiteX7" fmla="*/ 7877344 w 7877344"/>
                <a:gd name="connsiteY7" fmla="*/ 1723067 h 2831362"/>
                <a:gd name="connsiteX8" fmla="*/ 7782710 w 7877344"/>
                <a:gd name="connsiteY8" fmla="*/ 1628433 h 2831362"/>
                <a:gd name="connsiteX9" fmla="*/ 1728284 w 7877344"/>
                <a:gd name="connsiteY9" fmla="*/ 1628433 h 2831362"/>
                <a:gd name="connsiteX10" fmla="*/ 1476242 w 7877344"/>
                <a:gd name="connsiteY10" fmla="*/ 1376391 h 2831362"/>
                <a:gd name="connsiteX11" fmla="*/ 1079248 w 7877344"/>
                <a:gd name="connsiteY11" fmla="*/ 1376391 h 2831362"/>
                <a:gd name="connsiteX12" fmla="*/ 827206 w 7877344"/>
                <a:gd name="connsiteY12" fmla="*/ 1628433 h 2831362"/>
                <a:gd name="connsiteX13" fmla="*/ 446400 w 7877344"/>
                <a:gd name="connsiteY13" fmla="*/ 1628433 h 2831362"/>
                <a:gd name="connsiteX14" fmla="*/ 446400 w 7877344"/>
                <a:gd name="connsiteY14" fmla="*/ 0 h 2831362"/>
                <a:gd name="connsiteX15" fmla="*/ 0 w 7877344"/>
                <a:gd name="connsiteY15" fmla="*/ 0 h 2831362"/>
                <a:gd name="connsiteX16" fmla="*/ 0 w 7877344"/>
                <a:gd name="connsiteY16" fmla="*/ 1723067 h 2831362"/>
                <a:gd name="connsiteX17" fmla="*/ 0 w 7877344"/>
                <a:gd name="connsiteY17" fmla="*/ 1926619 h 2831362"/>
                <a:gd name="connsiteX18" fmla="*/ 0 w 7877344"/>
                <a:gd name="connsiteY18" fmla="*/ 2736728 h 2831362"/>
                <a:gd name="connsiteX19" fmla="*/ 94634 w 7877344"/>
                <a:gd name="connsiteY19" fmla="*/ 2831362 h 2831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7877344" h="2831362">
                  <a:moveTo>
                    <a:pt x="94634" y="2831362"/>
                  </a:moveTo>
                  <a:lnTo>
                    <a:pt x="814584" y="2831362"/>
                  </a:lnTo>
                  <a:lnTo>
                    <a:pt x="1072261" y="2573685"/>
                  </a:lnTo>
                  <a:lnTo>
                    <a:pt x="1469255" y="2573685"/>
                  </a:lnTo>
                  <a:lnTo>
                    <a:pt x="1726932" y="2831362"/>
                  </a:lnTo>
                  <a:lnTo>
                    <a:pt x="7782710" y="2831362"/>
                  </a:lnTo>
                  <a:cubicBezTo>
                    <a:pt x="7834975" y="2831362"/>
                    <a:pt x="7877344" y="2788993"/>
                    <a:pt x="7877344" y="2736728"/>
                  </a:cubicBezTo>
                  <a:lnTo>
                    <a:pt x="7877344" y="1723067"/>
                  </a:lnTo>
                  <a:cubicBezTo>
                    <a:pt x="7877344" y="1670802"/>
                    <a:pt x="7834975" y="1628433"/>
                    <a:pt x="7782710" y="1628433"/>
                  </a:cubicBezTo>
                  <a:lnTo>
                    <a:pt x="1728284" y="1628433"/>
                  </a:lnTo>
                  <a:lnTo>
                    <a:pt x="1476242" y="1376391"/>
                  </a:lnTo>
                  <a:lnTo>
                    <a:pt x="1079248" y="1376391"/>
                  </a:lnTo>
                  <a:lnTo>
                    <a:pt x="827206" y="1628433"/>
                  </a:lnTo>
                  <a:lnTo>
                    <a:pt x="446400" y="1628433"/>
                  </a:lnTo>
                  <a:lnTo>
                    <a:pt x="446400" y="0"/>
                  </a:lnTo>
                  <a:lnTo>
                    <a:pt x="0" y="0"/>
                  </a:lnTo>
                  <a:lnTo>
                    <a:pt x="0" y="1723067"/>
                  </a:lnTo>
                  <a:lnTo>
                    <a:pt x="0" y="1926619"/>
                  </a:lnTo>
                  <a:lnTo>
                    <a:pt x="0" y="2736728"/>
                  </a:lnTo>
                  <a:cubicBezTo>
                    <a:pt x="0" y="2788993"/>
                    <a:pt x="42369" y="2831362"/>
                    <a:pt x="94634" y="2831362"/>
                  </a:cubicBezTo>
                  <a:close/>
                </a:path>
              </a:pathLst>
            </a:custGeom>
            <a:solidFill>
              <a:srgbClr val="FFAB1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294641" y="1160990"/>
              <a:ext cx="281359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でなければ</a:t>
              </a: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110211" y="177509"/>
            <a:ext cx="7895331" cy="3285253"/>
            <a:chOff x="468732" y="277956"/>
            <a:chExt cx="7895331" cy="3285253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468732" y="277956"/>
              <a:ext cx="7877344" cy="3285253"/>
              <a:chOff x="947704" y="713886"/>
              <a:chExt cx="7877344" cy="3285253"/>
            </a:xfrm>
          </p:grpSpPr>
          <p:sp>
            <p:nvSpPr>
              <p:cNvPr id="55" name="フリーフォーム 54"/>
              <p:cNvSpPr/>
              <p:nvPr/>
            </p:nvSpPr>
            <p:spPr>
              <a:xfrm flipV="1">
                <a:off x="947704" y="713886"/>
                <a:ext cx="7877344" cy="3285253"/>
              </a:xfrm>
              <a:custGeom>
                <a:avLst/>
                <a:gdLst>
                  <a:gd name="connsiteX0" fmla="*/ 128457 w 7877344"/>
                  <a:gd name="connsiteY0" fmla="*/ 3285253 h 3285253"/>
                  <a:gd name="connsiteX1" fmla="*/ 340190 w 7877344"/>
                  <a:gd name="connsiteY1" fmla="*/ 3285253 h 3285253"/>
                  <a:gd name="connsiteX2" fmla="*/ 340190 w 7877344"/>
                  <a:gd name="connsiteY2" fmla="*/ 3285208 h 3285253"/>
                  <a:gd name="connsiteX3" fmla="*/ 611605 w 7877344"/>
                  <a:gd name="connsiteY3" fmla="*/ 3013793 h 3285253"/>
                  <a:gd name="connsiteX4" fmla="*/ 1008599 w 7877344"/>
                  <a:gd name="connsiteY4" fmla="*/ 3013793 h 3285253"/>
                  <a:gd name="connsiteX5" fmla="*/ 1280014 w 7877344"/>
                  <a:gd name="connsiteY5" fmla="*/ 3285208 h 3285253"/>
                  <a:gd name="connsiteX6" fmla="*/ 1280014 w 7877344"/>
                  <a:gd name="connsiteY6" fmla="*/ 3285253 h 3285253"/>
                  <a:gd name="connsiteX7" fmla="*/ 7748887 w 7877344"/>
                  <a:gd name="connsiteY7" fmla="*/ 3285253 h 3285253"/>
                  <a:gd name="connsiteX8" fmla="*/ 7877344 w 7877344"/>
                  <a:gd name="connsiteY8" fmla="*/ 3156796 h 3285253"/>
                  <a:gd name="connsiteX9" fmla="*/ 7877344 w 7877344"/>
                  <a:gd name="connsiteY9" fmla="*/ 1780853 h 3285253"/>
                  <a:gd name="connsiteX10" fmla="*/ 7748887 w 7877344"/>
                  <a:gd name="connsiteY10" fmla="*/ 1652396 h 3285253"/>
                  <a:gd name="connsiteX11" fmla="*/ 1731955 w 7877344"/>
                  <a:gd name="connsiteY11" fmla="*/ 1652396 h 3285253"/>
                  <a:gd name="connsiteX12" fmla="*/ 1466162 w 7877344"/>
                  <a:gd name="connsiteY12" fmla="*/ 1386603 h 3285253"/>
                  <a:gd name="connsiteX13" fmla="*/ 1069168 w 7877344"/>
                  <a:gd name="connsiteY13" fmla="*/ 1386603 h 3285253"/>
                  <a:gd name="connsiteX14" fmla="*/ 803375 w 7877344"/>
                  <a:gd name="connsiteY14" fmla="*/ 1652396 h 3285253"/>
                  <a:gd name="connsiteX15" fmla="*/ 444924 w 7877344"/>
                  <a:gd name="connsiteY15" fmla="*/ 1652396 h 3285253"/>
                  <a:gd name="connsiteX16" fmla="*/ 444924 w 7877344"/>
                  <a:gd name="connsiteY16" fmla="*/ 0 h 3285253"/>
                  <a:gd name="connsiteX17" fmla="*/ 0 w 7877344"/>
                  <a:gd name="connsiteY17" fmla="*/ 0 h 3285253"/>
                  <a:gd name="connsiteX18" fmla="*/ 0 w 7877344"/>
                  <a:gd name="connsiteY18" fmla="*/ 1780853 h 3285253"/>
                  <a:gd name="connsiteX19" fmla="*/ 0 w 7877344"/>
                  <a:gd name="connsiteY19" fmla="*/ 1870082 h 3285253"/>
                  <a:gd name="connsiteX20" fmla="*/ 0 w 7877344"/>
                  <a:gd name="connsiteY20" fmla="*/ 3156796 h 3285253"/>
                  <a:gd name="connsiteX21" fmla="*/ 128457 w 7877344"/>
                  <a:gd name="connsiteY21" fmla="*/ 3285253 h 32852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7877344" h="3285253">
                    <a:moveTo>
                      <a:pt x="128457" y="3285253"/>
                    </a:moveTo>
                    <a:lnTo>
                      <a:pt x="340190" y="3285253"/>
                    </a:lnTo>
                    <a:lnTo>
                      <a:pt x="340190" y="3285208"/>
                    </a:lnTo>
                    <a:lnTo>
                      <a:pt x="611605" y="3013793"/>
                    </a:lnTo>
                    <a:lnTo>
                      <a:pt x="1008599" y="3013793"/>
                    </a:lnTo>
                    <a:lnTo>
                      <a:pt x="1280014" y="3285208"/>
                    </a:lnTo>
                    <a:lnTo>
                      <a:pt x="1280014" y="3285253"/>
                    </a:lnTo>
                    <a:lnTo>
                      <a:pt x="7748887" y="3285253"/>
                    </a:lnTo>
                    <a:cubicBezTo>
                      <a:pt x="7819832" y="3285253"/>
                      <a:pt x="7877344" y="3227741"/>
                      <a:pt x="7877344" y="3156796"/>
                    </a:cubicBezTo>
                    <a:lnTo>
                      <a:pt x="7877344" y="1780853"/>
                    </a:lnTo>
                    <a:cubicBezTo>
                      <a:pt x="7877344" y="1709908"/>
                      <a:pt x="7819832" y="1652396"/>
                      <a:pt x="7748887" y="1652396"/>
                    </a:cubicBezTo>
                    <a:lnTo>
                      <a:pt x="1731955" y="1652396"/>
                    </a:lnTo>
                    <a:lnTo>
                      <a:pt x="1466162" y="1386603"/>
                    </a:lnTo>
                    <a:lnTo>
                      <a:pt x="1069168" y="1386603"/>
                    </a:lnTo>
                    <a:lnTo>
                      <a:pt x="803375" y="1652396"/>
                    </a:lnTo>
                    <a:lnTo>
                      <a:pt x="444924" y="1652396"/>
                    </a:lnTo>
                    <a:lnTo>
                      <a:pt x="444924" y="0"/>
                    </a:lnTo>
                    <a:lnTo>
                      <a:pt x="0" y="0"/>
                    </a:lnTo>
                    <a:lnTo>
                      <a:pt x="0" y="1780853"/>
                    </a:lnTo>
                    <a:lnTo>
                      <a:pt x="0" y="1870082"/>
                    </a:lnTo>
                    <a:lnTo>
                      <a:pt x="0" y="3156796"/>
                    </a:lnTo>
                    <a:cubicBezTo>
                      <a:pt x="0" y="3227741"/>
                      <a:pt x="57512" y="3285253"/>
                      <a:pt x="128457" y="3285253"/>
                    </a:cubicBezTo>
                    <a:close/>
                  </a:path>
                </a:pathLst>
              </a:custGeom>
              <a:solidFill>
                <a:srgbClr val="FFAB19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1014173" y="1194162"/>
                <a:ext cx="123623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4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もし</a:t>
                </a:r>
              </a:p>
            </p:txBody>
          </p:sp>
        </p:grpSp>
        <p:sp>
          <p:nvSpPr>
            <p:cNvPr id="4" name="ホームベース 3"/>
            <p:cNvSpPr/>
            <p:nvPr/>
          </p:nvSpPr>
          <p:spPr>
            <a:xfrm flipH="1">
              <a:off x="1837905" y="461682"/>
              <a:ext cx="6508170" cy="1321419"/>
            </a:xfrm>
            <a:prstGeom prst="homePlate">
              <a:avLst>
                <a:gd name="adj" fmla="val 32206"/>
              </a:avLst>
            </a:prstGeom>
            <a:solidFill>
              <a:srgbClr val="59C0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2411458" y="615911"/>
              <a:ext cx="5295628" cy="986841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704908" y="745169"/>
              <a:ext cx="659155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000" spc="-30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＝</a:t>
              </a:r>
              <a:endParaRPr kumimoji="1" lang="ja-JP" altLang="en-US" sz="40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7D7B2396-A3F5-4218-9378-C043896768F6}"/>
              </a:ext>
            </a:extLst>
          </p:cNvPr>
          <p:cNvGrpSpPr/>
          <p:nvPr/>
        </p:nvGrpSpPr>
        <p:grpSpPr>
          <a:xfrm>
            <a:off x="1781269" y="1882145"/>
            <a:ext cx="7352898" cy="1632857"/>
            <a:chOff x="1771437" y="1984134"/>
            <a:chExt cx="7352898" cy="1632857"/>
          </a:xfrm>
        </p:grpSpPr>
        <p:sp>
          <p:nvSpPr>
            <p:cNvPr id="26" name="角丸四角形 25"/>
            <p:cNvSpPr/>
            <p:nvPr/>
          </p:nvSpPr>
          <p:spPr>
            <a:xfrm>
              <a:off x="1771437" y="1984134"/>
              <a:ext cx="7352898" cy="1632857"/>
            </a:xfrm>
            <a:prstGeom prst="roundRect">
              <a:avLst>
                <a:gd name="adj" fmla="val 7867"/>
              </a:avLst>
            </a:prstGeom>
            <a:solidFill>
              <a:srgbClr val="FFAB1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77CE2BA2-F10C-4215-91EA-D5B1D5450E52}"/>
                </a:ext>
              </a:extLst>
            </p:cNvPr>
            <p:cNvGrpSpPr/>
            <p:nvPr/>
          </p:nvGrpSpPr>
          <p:grpSpPr>
            <a:xfrm>
              <a:off x="1775771" y="2173013"/>
              <a:ext cx="7269989" cy="1321419"/>
              <a:chOff x="1775771" y="2173013"/>
              <a:chExt cx="7269989" cy="1321419"/>
            </a:xfrm>
          </p:grpSpPr>
          <p:sp>
            <p:nvSpPr>
              <p:cNvPr id="27" name="ホームベース 26"/>
              <p:cNvSpPr/>
              <p:nvPr/>
            </p:nvSpPr>
            <p:spPr>
              <a:xfrm>
                <a:off x="1775771" y="2173013"/>
                <a:ext cx="6037643" cy="1321419"/>
              </a:xfrm>
              <a:prstGeom prst="homePlate">
                <a:avLst>
                  <a:gd name="adj" fmla="val 32206"/>
                </a:avLst>
              </a:prstGeom>
              <a:solidFill>
                <a:srgbClr val="59C05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7837391" y="2436126"/>
                <a:ext cx="1208369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4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なら</a:t>
                </a:r>
              </a:p>
            </p:txBody>
          </p:sp>
          <p:sp>
            <p:nvSpPr>
              <p:cNvPr id="28" name="角丸四角形 27"/>
              <p:cNvSpPr/>
              <p:nvPr/>
            </p:nvSpPr>
            <p:spPr>
              <a:xfrm>
                <a:off x="1942623" y="2314175"/>
                <a:ext cx="5295628" cy="986841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23655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/>
          <p:cNvGrpSpPr/>
          <p:nvPr/>
        </p:nvGrpSpPr>
        <p:grpSpPr>
          <a:xfrm>
            <a:off x="477589" y="473546"/>
            <a:ext cx="1112020" cy="759830"/>
            <a:chOff x="4878205" y="2326264"/>
            <a:chExt cx="1112020" cy="759830"/>
          </a:xfrm>
        </p:grpSpPr>
        <p:sp>
          <p:nvSpPr>
            <p:cNvPr id="11" name="角丸四角形 10"/>
            <p:cNvSpPr/>
            <p:nvPr/>
          </p:nvSpPr>
          <p:spPr>
            <a:xfrm>
              <a:off x="4878205" y="2326264"/>
              <a:ext cx="1112020" cy="759830"/>
            </a:xfrm>
            <a:prstGeom prst="roundRect">
              <a:avLst>
                <a:gd name="adj" fmla="val 50000"/>
              </a:avLst>
            </a:prstGeom>
            <a:solidFill>
              <a:srgbClr val="FF8D1B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400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4929991" y="2344064"/>
              <a:ext cx="103105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3600" spc="-30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番号</a:t>
              </a:r>
              <a:endParaRPr kumimoji="1" lang="ja-JP" altLang="en-US" sz="36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1895858" y="491346"/>
            <a:ext cx="1112020" cy="759830"/>
            <a:chOff x="4878205" y="2326264"/>
            <a:chExt cx="1112020" cy="759830"/>
          </a:xfrm>
        </p:grpSpPr>
        <p:sp>
          <p:nvSpPr>
            <p:cNvPr id="17" name="角丸四角形 16"/>
            <p:cNvSpPr/>
            <p:nvPr/>
          </p:nvSpPr>
          <p:spPr>
            <a:xfrm>
              <a:off x="4878205" y="2326264"/>
              <a:ext cx="1112020" cy="759830"/>
            </a:xfrm>
            <a:prstGeom prst="roundRect">
              <a:avLst>
                <a:gd name="adj" fmla="val 50000"/>
              </a:avLst>
            </a:prstGeom>
            <a:solidFill>
              <a:srgbClr val="FF8D1B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400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4929991" y="2344064"/>
              <a:ext cx="103105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3600" spc="-30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番号</a:t>
              </a:r>
              <a:endParaRPr kumimoji="1" lang="ja-JP" altLang="en-US" sz="36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3314127" y="509146"/>
            <a:ext cx="1112020" cy="759830"/>
            <a:chOff x="4878205" y="2326264"/>
            <a:chExt cx="1112020" cy="759830"/>
          </a:xfrm>
        </p:grpSpPr>
        <p:sp>
          <p:nvSpPr>
            <p:cNvPr id="20" name="角丸四角形 19"/>
            <p:cNvSpPr/>
            <p:nvPr/>
          </p:nvSpPr>
          <p:spPr>
            <a:xfrm>
              <a:off x="4878205" y="2326264"/>
              <a:ext cx="1112020" cy="759830"/>
            </a:xfrm>
            <a:prstGeom prst="roundRect">
              <a:avLst>
                <a:gd name="adj" fmla="val 50000"/>
              </a:avLst>
            </a:prstGeom>
            <a:solidFill>
              <a:srgbClr val="FF8D1B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400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4929991" y="2344064"/>
              <a:ext cx="103105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3600" spc="-30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番号</a:t>
              </a:r>
              <a:endParaRPr kumimoji="1" lang="ja-JP" altLang="en-US" sz="36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4730895" y="531321"/>
            <a:ext cx="1112020" cy="759830"/>
            <a:chOff x="4878205" y="2326264"/>
            <a:chExt cx="1112020" cy="759830"/>
          </a:xfrm>
        </p:grpSpPr>
        <p:sp>
          <p:nvSpPr>
            <p:cNvPr id="23" name="角丸四角形 22"/>
            <p:cNvSpPr/>
            <p:nvPr/>
          </p:nvSpPr>
          <p:spPr>
            <a:xfrm>
              <a:off x="4878205" y="2326264"/>
              <a:ext cx="1112020" cy="759830"/>
            </a:xfrm>
            <a:prstGeom prst="roundRect">
              <a:avLst>
                <a:gd name="adj" fmla="val 50000"/>
              </a:avLst>
            </a:prstGeom>
            <a:solidFill>
              <a:srgbClr val="FF8D1B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400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4929991" y="2344064"/>
              <a:ext cx="103105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3600" spc="-30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番号</a:t>
              </a:r>
              <a:endParaRPr kumimoji="1" lang="ja-JP" altLang="en-US" sz="36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6147663" y="558233"/>
            <a:ext cx="1112020" cy="759830"/>
            <a:chOff x="4878205" y="2326264"/>
            <a:chExt cx="1112020" cy="759830"/>
          </a:xfrm>
        </p:grpSpPr>
        <p:sp>
          <p:nvSpPr>
            <p:cNvPr id="27" name="角丸四角形 26"/>
            <p:cNvSpPr/>
            <p:nvPr/>
          </p:nvSpPr>
          <p:spPr>
            <a:xfrm>
              <a:off x="4878205" y="2326264"/>
              <a:ext cx="1112020" cy="759830"/>
            </a:xfrm>
            <a:prstGeom prst="roundRect">
              <a:avLst>
                <a:gd name="adj" fmla="val 50000"/>
              </a:avLst>
            </a:prstGeom>
            <a:solidFill>
              <a:srgbClr val="FF8D1B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400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4929991" y="2344064"/>
              <a:ext cx="103105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3600" spc="-30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番号</a:t>
              </a:r>
              <a:endParaRPr kumimoji="1" lang="ja-JP" altLang="en-US" sz="36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477589" y="1720465"/>
            <a:ext cx="7877344" cy="3285253"/>
            <a:chOff x="482347" y="2112350"/>
            <a:chExt cx="7877344" cy="3285253"/>
          </a:xfrm>
        </p:grpSpPr>
        <p:grpSp>
          <p:nvGrpSpPr>
            <p:cNvPr id="30" name="グループ化 29"/>
            <p:cNvGrpSpPr/>
            <p:nvPr/>
          </p:nvGrpSpPr>
          <p:grpSpPr>
            <a:xfrm>
              <a:off x="482347" y="2112350"/>
              <a:ext cx="7877344" cy="3285253"/>
              <a:chOff x="947704" y="713886"/>
              <a:chExt cx="7877344" cy="3285253"/>
            </a:xfrm>
          </p:grpSpPr>
          <p:sp>
            <p:nvSpPr>
              <p:cNvPr id="40" name="フリーフォーム 39"/>
              <p:cNvSpPr/>
              <p:nvPr/>
            </p:nvSpPr>
            <p:spPr>
              <a:xfrm flipV="1">
                <a:off x="947704" y="713886"/>
                <a:ext cx="7877344" cy="3285253"/>
              </a:xfrm>
              <a:custGeom>
                <a:avLst/>
                <a:gdLst>
                  <a:gd name="connsiteX0" fmla="*/ 128457 w 7877344"/>
                  <a:gd name="connsiteY0" fmla="*/ 3285253 h 3285253"/>
                  <a:gd name="connsiteX1" fmla="*/ 340190 w 7877344"/>
                  <a:gd name="connsiteY1" fmla="*/ 3285253 h 3285253"/>
                  <a:gd name="connsiteX2" fmla="*/ 340190 w 7877344"/>
                  <a:gd name="connsiteY2" fmla="*/ 3285208 h 3285253"/>
                  <a:gd name="connsiteX3" fmla="*/ 611605 w 7877344"/>
                  <a:gd name="connsiteY3" fmla="*/ 3013793 h 3285253"/>
                  <a:gd name="connsiteX4" fmla="*/ 1008599 w 7877344"/>
                  <a:gd name="connsiteY4" fmla="*/ 3013793 h 3285253"/>
                  <a:gd name="connsiteX5" fmla="*/ 1280014 w 7877344"/>
                  <a:gd name="connsiteY5" fmla="*/ 3285208 h 3285253"/>
                  <a:gd name="connsiteX6" fmla="*/ 1280014 w 7877344"/>
                  <a:gd name="connsiteY6" fmla="*/ 3285253 h 3285253"/>
                  <a:gd name="connsiteX7" fmla="*/ 7748887 w 7877344"/>
                  <a:gd name="connsiteY7" fmla="*/ 3285253 h 3285253"/>
                  <a:gd name="connsiteX8" fmla="*/ 7877344 w 7877344"/>
                  <a:gd name="connsiteY8" fmla="*/ 3156796 h 3285253"/>
                  <a:gd name="connsiteX9" fmla="*/ 7877344 w 7877344"/>
                  <a:gd name="connsiteY9" fmla="*/ 1780853 h 3285253"/>
                  <a:gd name="connsiteX10" fmla="*/ 7748887 w 7877344"/>
                  <a:gd name="connsiteY10" fmla="*/ 1652396 h 3285253"/>
                  <a:gd name="connsiteX11" fmla="*/ 1731955 w 7877344"/>
                  <a:gd name="connsiteY11" fmla="*/ 1652396 h 3285253"/>
                  <a:gd name="connsiteX12" fmla="*/ 1466162 w 7877344"/>
                  <a:gd name="connsiteY12" fmla="*/ 1386603 h 3285253"/>
                  <a:gd name="connsiteX13" fmla="*/ 1069168 w 7877344"/>
                  <a:gd name="connsiteY13" fmla="*/ 1386603 h 3285253"/>
                  <a:gd name="connsiteX14" fmla="*/ 803375 w 7877344"/>
                  <a:gd name="connsiteY14" fmla="*/ 1652396 h 3285253"/>
                  <a:gd name="connsiteX15" fmla="*/ 444924 w 7877344"/>
                  <a:gd name="connsiteY15" fmla="*/ 1652396 h 3285253"/>
                  <a:gd name="connsiteX16" fmla="*/ 444924 w 7877344"/>
                  <a:gd name="connsiteY16" fmla="*/ 0 h 3285253"/>
                  <a:gd name="connsiteX17" fmla="*/ 0 w 7877344"/>
                  <a:gd name="connsiteY17" fmla="*/ 0 h 3285253"/>
                  <a:gd name="connsiteX18" fmla="*/ 0 w 7877344"/>
                  <a:gd name="connsiteY18" fmla="*/ 1780853 h 3285253"/>
                  <a:gd name="connsiteX19" fmla="*/ 0 w 7877344"/>
                  <a:gd name="connsiteY19" fmla="*/ 1870082 h 3285253"/>
                  <a:gd name="connsiteX20" fmla="*/ 0 w 7877344"/>
                  <a:gd name="connsiteY20" fmla="*/ 3156796 h 3285253"/>
                  <a:gd name="connsiteX21" fmla="*/ 128457 w 7877344"/>
                  <a:gd name="connsiteY21" fmla="*/ 3285253 h 32852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7877344" h="3285253">
                    <a:moveTo>
                      <a:pt x="128457" y="3285253"/>
                    </a:moveTo>
                    <a:lnTo>
                      <a:pt x="340190" y="3285253"/>
                    </a:lnTo>
                    <a:lnTo>
                      <a:pt x="340190" y="3285208"/>
                    </a:lnTo>
                    <a:lnTo>
                      <a:pt x="611605" y="3013793"/>
                    </a:lnTo>
                    <a:lnTo>
                      <a:pt x="1008599" y="3013793"/>
                    </a:lnTo>
                    <a:lnTo>
                      <a:pt x="1280014" y="3285208"/>
                    </a:lnTo>
                    <a:lnTo>
                      <a:pt x="1280014" y="3285253"/>
                    </a:lnTo>
                    <a:lnTo>
                      <a:pt x="7748887" y="3285253"/>
                    </a:lnTo>
                    <a:cubicBezTo>
                      <a:pt x="7819832" y="3285253"/>
                      <a:pt x="7877344" y="3227741"/>
                      <a:pt x="7877344" y="3156796"/>
                    </a:cubicBezTo>
                    <a:lnTo>
                      <a:pt x="7877344" y="1780853"/>
                    </a:lnTo>
                    <a:cubicBezTo>
                      <a:pt x="7877344" y="1709908"/>
                      <a:pt x="7819832" y="1652396"/>
                      <a:pt x="7748887" y="1652396"/>
                    </a:cubicBezTo>
                    <a:lnTo>
                      <a:pt x="1731955" y="1652396"/>
                    </a:lnTo>
                    <a:lnTo>
                      <a:pt x="1466162" y="1386603"/>
                    </a:lnTo>
                    <a:lnTo>
                      <a:pt x="1069168" y="1386603"/>
                    </a:lnTo>
                    <a:lnTo>
                      <a:pt x="803375" y="1652396"/>
                    </a:lnTo>
                    <a:lnTo>
                      <a:pt x="444924" y="1652396"/>
                    </a:lnTo>
                    <a:lnTo>
                      <a:pt x="444924" y="0"/>
                    </a:lnTo>
                    <a:lnTo>
                      <a:pt x="0" y="0"/>
                    </a:lnTo>
                    <a:lnTo>
                      <a:pt x="0" y="1780853"/>
                    </a:lnTo>
                    <a:lnTo>
                      <a:pt x="0" y="1870082"/>
                    </a:lnTo>
                    <a:lnTo>
                      <a:pt x="0" y="3156796"/>
                    </a:lnTo>
                    <a:cubicBezTo>
                      <a:pt x="0" y="3227741"/>
                      <a:pt x="57512" y="3285253"/>
                      <a:pt x="128457" y="3285253"/>
                    </a:cubicBezTo>
                    <a:close/>
                  </a:path>
                </a:pathLst>
              </a:custGeom>
              <a:solidFill>
                <a:srgbClr val="FFAB19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/>
              <p:cNvSpPr/>
              <p:nvPr/>
            </p:nvSpPr>
            <p:spPr>
              <a:xfrm>
                <a:off x="1014173" y="1194162"/>
                <a:ext cx="123623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4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もし</a:t>
                </a:r>
              </a:p>
            </p:txBody>
          </p:sp>
          <p:sp>
            <p:nvSpPr>
              <p:cNvPr id="48" name="正方形/長方形 47"/>
              <p:cNvSpPr/>
              <p:nvPr/>
            </p:nvSpPr>
            <p:spPr>
              <a:xfrm>
                <a:off x="7573034" y="1109243"/>
                <a:ext cx="123623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4400" spc="-30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なら</a:t>
                </a:r>
                <a:endPara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sp>
          <p:nvSpPr>
            <p:cNvPr id="43" name="片側の 2 つの角を切り取った四角形 42"/>
            <p:cNvSpPr/>
            <p:nvPr/>
          </p:nvSpPr>
          <p:spPr>
            <a:xfrm>
              <a:off x="1639183" y="2409070"/>
              <a:ext cx="5484272" cy="1057994"/>
            </a:xfrm>
            <a:prstGeom prst="snip2SameRect">
              <a:avLst>
                <a:gd name="adj1" fmla="val 50000"/>
                <a:gd name="adj2" fmla="val 50000"/>
              </a:avLst>
            </a:prstGeom>
            <a:solidFill>
              <a:srgbClr val="59C0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5" name="グループ化 44"/>
            <p:cNvGrpSpPr/>
            <p:nvPr/>
          </p:nvGrpSpPr>
          <p:grpSpPr>
            <a:xfrm>
              <a:off x="1947644" y="2507888"/>
              <a:ext cx="3129326" cy="860359"/>
              <a:chOff x="2765358" y="5248737"/>
              <a:chExt cx="3285564" cy="860359"/>
            </a:xfrm>
          </p:grpSpPr>
          <p:sp>
            <p:nvSpPr>
              <p:cNvPr id="44" name="角丸四角形 43"/>
              <p:cNvSpPr/>
              <p:nvPr/>
            </p:nvSpPr>
            <p:spPr>
              <a:xfrm>
                <a:off x="2765358" y="5248737"/>
                <a:ext cx="3285564" cy="860359"/>
              </a:xfrm>
              <a:prstGeom prst="roundRect">
                <a:avLst>
                  <a:gd name="adj" fmla="val 50000"/>
                </a:avLst>
              </a:prstGeom>
              <a:solidFill>
                <a:srgbClr val="FF661A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正方形/長方形 41"/>
              <p:cNvSpPr/>
              <p:nvPr/>
            </p:nvSpPr>
            <p:spPr>
              <a:xfrm>
                <a:off x="2845151" y="5417306"/>
                <a:ext cx="312597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2800" spc="-300" smtClean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問題を出しているか</a:t>
                </a:r>
                <a:endParaRPr kumimoji="1" lang="ja-JP" altLang="en-US" sz="28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sp>
          <p:nvSpPr>
            <p:cNvPr id="46" name="角丸四角形 45"/>
            <p:cNvSpPr/>
            <p:nvPr/>
          </p:nvSpPr>
          <p:spPr>
            <a:xfrm>
              <a:off x="5677796" y="2507707"/>
              <a:ext cx="1112020" cy="85436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400"/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5718280" y="2611721"/>
              <a:ext cx="103105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3600" spc="-30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はい</a:t>
              </a:r>
              <a:endParaRPr kumimoji="1" lang="ja-JP" altLang="en-US" sz="26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5022158" y="2550165"/>
              <a:ext cx="71045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＝</a:t>
              </a:r>
              <a:endParaRPr kumimoji="1" lang="ja-JP" altLang="en-US" sz="44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51" name="フリーフォーム 50"/>
          <p:cNvSpPr/>
          <p:nvPr/>
        </p:nvSpPr>
        <p:spPr>
          <a:xfrm flipV="1">
            <a:off x="1433953" y="3936780"/>
            <a:ext cx="7877344" cy="1471340"/>
          </a:xfrm>
          <a:custGeom>
            <a:avLst/>
            <a:gdLst>
              <a:gd name="connsiteX0" fmla="*/ 94932 w 7877344"/>
              <a:gd name="connsiteY0" fmla="*/ 1471340 h 1471340"/>
              <a:gd name="connsiteX1" fmla="*/ 796400 w 7877344"/>
              <a:gd name="connsiteY1" fmla="*/ 1471340 h 1471340"/>
              <a:gd name="connsiteX2" fmla="*/ 796400 w 7877344"/>
              <a:gd name="connsiteY2" fmla="*/ 1468722 h 1471340"/>
              <a:gd name="connsiteX3" fmla="*/ 1067815 w 7877344"/>
              <a:gd name="connsiteY3" fmla="*/ 1197307 h 1471340"/>
              <a:gd name="connsiteX4" fmla="*/ 1464809 w 7877344"/>
              <a:gd name="connsiteY4" fmla="*/ 1197307 h 1471340"/>
              <a:gd name="connsiteX5" fmla="*/ 1736224 w 7877344"/>
              <a:gd name="connsiteY5" fmla="*/ 1468722 h 1471340"/>
              <a:gd name="connsiteX6" fmla="*/ 1736224 w 7877344"/>
              <a:gd name="connsiteY6" fmla="*/ 1471340 h 1471340"/>
              <a:gd name="connsiteX7" fmla="*/ 7782412 w 7877344"/>
              <a:gd name="connsiteY7" fmla="*/ 1471340 h 1471340"/>
              <a:gd name="connsiteX8" fmla="*/ 7877344 w 7877344"/>
              <a:gd name="connsiteY8" fmla="*/ 1376408 h 1471340"/>
              <a:gd name="connsiteX9" fmla="*/ 7877344 w 7877344"/>
              <a:gd name="connsiteY9" fmla="*/ 359565 h 1471340"/>
              <a:gd name="connsiteX10" fmla="*/ 7782412 w 7877344"/>
              <a:gd name="connsiteY10" fmla="*/ 264633 h 1471340"/>
              <a:gd name="connsiteX11" fmla="*/ 1276749 w 7877344"/>
              <a:gd name="connsiteY11" fmla="*/ 264633 h 1471340"/>
              <a:gd name="connsiteX12" fmla="*/ 1012116 w 7877344"/>
              <a:gd name="connsiteY12" fmla="*/ 0 h 1471340"/>
              <a:gd name="connsiteX13" fmla="*/ 615122 w 7877344"/>
              <a:gd name="connsiteY13" fmla="*/ 0 h 1471340"/>
              <a:gd name="connsiteX14" fmla="*/ 350489 w 7877344"/>
              <a:gd name="connsiteY14" fmla="*/ 264633 h 1471340"/>
              <a:gd name="connsiteX15" fmla="*/ 94932 w 7877344"/>
              <a:gd name="connsiteY15" fmla="*/ 264633 h 1471340"/>
              <a:gd name="connsiteX16" fmla="*/ 0 w 7877344"/>
              <a:gd name="connsiteY16" fmla="*/ 359565 h 1471340"/>
              <a:gd name="connsiteX17" fmla="*/ 0 w 7877344"/>
              <a:gd name="connsiteY17" fmla="*/ 1376408 h 1471340"/>
              <a:gd name="connsiteX18" fmla="*/ 94932 w 7877344"/>
              <a:gd name="connsiteY18" fmla="*/ 1471340 h 1471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877344" h="1471340">
                <a:moveTo>
                  <a:pt x="94932" y="1471340"/>
                </a:moveTo>
                <a:lnTo>
                  <a:pt x="796400" y="1471340"/>
                </a:lnTo>
                <a:lnTo>
                  <a:pt x="796400" y="1468722"/>
                </a:lnTo>
                <a:lnTo>
                  <a:pt x="1067815" y="1197307"/>
                </a:lnTo>
                <a:lnTo>
                  <a:pt x="1464809" y="1197307"/>
                </a:lnTo>
                <a:lnTo>
                  <a:pt x="1736224" y="1468722"/>
                </a:lnTo>
                <a:lnTo>
                  <a:pt x="1736224" y="1471340"/>
                </a:lnTo>
                <a:lnTo>
                  <a:pt x="7782412" y="1471340"/>
                </a:lnTo>
                <a:cubicBezTo>
                  <a:pt x="7834841" y="1471340"/>
                  <a:pt x="7877344" y="1428837"/>
                  <a:pt x="7877344" y="1376408"/>
                </a:cubicBezTo>
                <a:lnTo>
                  <a:pt x="7877344" y="359565"/>
                </a:lnTo>
                <a:cubicBezTo>
                  <a:pt x="7877344" y="307136"/>
                  <a:pt x="7834841" y="264633"/>
                  <a:pt x="7782412" y="264633"/>
                </a:cubicBezTo>
                <a:lnTo>
                  <a:pt x="1276749" y="264633"/>
                </a:lnTo>
                <a:lnTo>
                  <a:pt x="1012116" y="0"/>
                </a:lnTo>
                <a:lnTo>
                  <a:pt x="615122" y="0"/>
                </a:lnTo>
                <a:lnTo>
                  <a:pt x="350489" y="264633"/>
                </a:lnTo>
                <a:lnTo>
                  <a:pt x="94932" y="264633"/>
                </a:lnTo>
                <a:cubicBezTo>
                  <a:pt x="42503" y="264633"/>
                  <a:pt x="0" y="307136"/>
                  <a:pt x="0" y="359565"/>
                </a:cubicBezTo>
                <a:lnTo>
                  <a:pt x="0" y="1376408"/>
                </a:lnTo>
                <a:cubicBezTo>
                  <a:pt x="0" y="1428837"/>
                  <a:pt x="42503" y="1471340"/>
                  <a:pt x="94932" y="1471340"/>
                </a:cubicBezTo>
                <a:close/>
              </a:path>
            </a:pathLst>
          </a:custGeom>
          <a:solidFill>
            <a:srgbClr val="FFAB1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432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/>
          <p:cNvGrpSpPr/>
          <p:nvPr/>
        </p:nvGrpSpPr>
        <p:grpSpPr>
          <a:xfrm>
            <a:off x="454935" y="383135"/>
            <a:ext cx="6180997" cy="1891259"/>
            <a:chOff x="598626" y="685360"/>
            <a:chExt cx="6180997" cy="1891259"/>
          </a:xfrm>
        </p:grpSpPr>
        <p:sp>
          <p:nvSpPr>
            <p:cNvPr id="2" name="フリーフォーム 1"/>
            <p:cNvSpPr/>
            <p:nvPr/>
          </p:nvSpPr>
          <p:spPr>
            <a:xfrm flipV="1">
              <a:off x="598626" y="685360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4C97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1783040" y="951928"/>
              <a:ext cx="1515368" cy="113663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3298408" y="1104746"/>
              <a:ext cx="3311398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ja-JP" altLang="en-US" sz="4800" spc="-30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ど にむける</a:t>
              </a:r>
              <a:endParaRPr kumimoji="1" lang="ja-JP" altLang="en-US" sz="48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472230" y="2560564"/>
            <a:ext cx="6180997" cy="1891259"/>
            <a:chOff x="454935" y="2540962"/>
            <a:chExt cx="6180997" cy="1891259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454935" y="2540962"/>
              <a:ext cx="6180997" cy="1891259"/>
              <a:chOff x="1219020" y="3442363"/>
              <a:chExt cx="6180997" cy="1891259"/>
            </a:xfrm>
          </p:grpSpPr>
          <p:grpSp>
            <p:nvGrpSpPr>
              <p:cNvPr id="18" name="グループ化 17"/>
              <p:cNvGrpSpPr/>
              <p:nvPr/>
            </p:nvGrpSpPr>
            <p:grpSpPr>
              <a:xfrm>
                <a:off x="1219020" y="3442363"/>
                <a:ext cx="6180997" cy="1891259"/>
                <a:chOff x="767053" y="2912194"/>
                <a:chExt cx="6180997" cy="1891259"/>
              </a:xfrm>
            </p:grpSpPr>
            <p:sp>
              <p:nvSpPr>
                <p:cNvPr id="20" name="フリーフォーム 19"/>
                <p:cNvSpPr/>
                <p:nvPr/>
              </p:nvSpPr>
              <p:spPr>
                <a:xfrm flipV="1">
                  <a:off x="767053" y="2912194"/>
                  <a:ext cx="6180997" cy="1891259"/>
                </a:xfrm>
                <a:custGeom>
                  <a:avLst/>
                  <a:gdLst>
                    <a:gd name="connsiteX0" fmla="*/ 128457 w 6180997"/>
                    <a:gd name="connsiteY0" fmla="*/ 1891259 h 1891259"/>
                    <a:gd name="connsiteX1" fmla="*/ 350984 w 6180997"/>
                    <a:gd name="connsiteY1" fmla="*/ 1891259 h 1891259"/>
                    <a:gd name="connsiteX2" fmla="*/ 610806 w 6180997"/>
                    <a:gd name="connsiteY2" fmla="*/ 1631437 h 1891259"/>
                    <a:gd name="connsiteX3" fmla="*/ 1007800 w 6180997"/>
                    <a:gd name="connsiteY3" fmla="*/ 1631437 h 1891259"/>
                    <a:gd name="connsiteX4" fmla="*/ 1267622 w 6180997"/>
                    <a:gd name="connsiteY4" fmla="*/ 1891259 h 1891259"/>
                    <a:gd name="connsiteX5" fmla="*/ 6052540 w 6180997"/>
                    <a:gd name="connsiteY5" fmla="*/ 1891259 h 1891259"/>
                    <a:gd name="connsiteX6" fmla="*/ 6180997 w 6180997"/>
                    <a:gd name="connsiteY6" fmla="*/ 1762802 h 1891259"/>
                    <a:gd name="connsiteX7" fmla="*/ 6180997 w 6180997"/>
                    <a:gd name="connsiteY7" fmla="*/ 386859 h 1891259"/>
                    <a:gd name="connsiteX8" fmla="*/ 6052540 w 6180997"/>
                    <a:gd name="connsiteY8" fmla="*/ 258402 h 1891259"/>
                    <a:gd name="connsiteX9" fmla="*/ 1268170 w 6180997"/>
                    <a:gd name="connsiteY9" fmla="*/ 258402 h 1891259"/>
                    <a:gd name="connsiteX10" fmla="*/ 1009768 w 6180997"/>
                    <a:gd name="connsiteY10" fmla="*/ 0 h 1891259"/>
                    <a:gd name="connsiteX11" fmla="*/ 612774 w 6180997"/>
                    <a:gd name="connsiteY11" fmla="*/ 0 h 1891259"/>
                    <a:gd name="connsiteX12" fmla="*/ 354372 w 6180997"/>
                    <a:gd name="connsiteY12" fmla="*/ 258402 h 1891259"/>
                    <a:gd name="connsiteX13" fmla="*/ 128457 w 6180997"/>
                    <a:gd name="connsiteY13" fmla="*/ 258402 h 1891259"/>
                    <a:gd name="connsiteX14" fmla="*/ 0 w 6180997"/>
                    <a:gd name="connsiteY14" fmla="*/ 386859 h 1891259"/>
                    <a:gd name="connsiteX15" fmla="*/ 0 w 6180997"/>
                    <a:gd name="connsiteY15" fmla="*/ 1762802 h 1891259"/>
                    <a:gd name="connsiteX16" fmla="*/ 128457 w 6180997"/>
                    <a:gd name="connsiteY16" fmla="*/ 1891259 h 189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180997" h="1891259">
                      <a:moveTo>
                        <a:pt x="128457" y="1891259"/>
                      </a:moveTo>
                      <a:lnTo>
                        <a:pt x="350984" y="1891259"/>
                      </a:lnTo>
                      <a:lnTo>
                        <a:pt x="610806" y="1631437"/>
                      </a:lnTo>
                      <a:lnTo>
                        <a:pt x="1007800" y="1631437"/>
                      </a:lnTo>
                      <a:lnTo>
                        <a:pt x="1267622" y="1891259"/>
                      </a:lnTo>
                      <a:lnTo>
                        <a:pt x="6052540" y="1891259"/>
                      </a:lnTo>
                      <a:cubicBezTo>
                        <a:pt x="6123485" y="1891259"/>
                        <a:pt x="6180997" y="1833747"/>
                        <a:pt x="6180997" y="1762802"/>
                      </a:cubicBezTo>
                      <a:lnTo>
                        <a:pt x="6180997" y="386859"/>
                      </a:lnTo>
                      <a:cubicBezTo>
                        <a:pt x="6180997" y="315914"/>
                        <a:pt x="6123485" y="258402"/>
                        <a:pt x="6052540" y="258402"/>
                      </a:cubicBezTo>
                      <a:lnTo>
                        <a:pt x="1268170" y="258402"/>
                      </a:lnTo>
                      <a:lnTo>
                        <a:pt x="1009768" y="0"/>
                      </a:lnTo>
                      <a:lnTo>
                        <a:pt x="612774" y="0"/>
                      </a:lnTo>
                      <a:lnTo>
                        <a:pt x="354372" y="258402"/>
                      </a:lnTo>
                      <a:lnTo>
                        <a:pt x="128457" y="258402"/>
                      </a:lnTo>
                      <a:cubicBezTo>
                        <a:pt x="57512" y="258402"/>
                        <a:pt x="0" y="315914"/>
                        <a:pt x="0" y="386859"/>
                      </a:cubicBezTo>
                      <a:lnTo>
                        <a:pt x="0" y="1762802"/>
                      </a:lnTo>
                      <a:cubicBezTo>
                        <a:pt x="0" y="1833747"/>
                        <a:pt x="57512" y="1891259"/>
                        <a:pt x="128457" y="1891259"/>
                      </a:cubicBezTo>
                      <a:close/>
                    </a:path>
                  </a:pathLst>
                </a:custGeom>
                <a:solidFill>
                  <a:srgbClr val="4C97FF"/>
                </a:solidFill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" name="角丸四角形 20"/>
                <p:cNvSpPr/>
                <p:nvPr/>
              </p:nvSpPr>
              <p:spPr>
                <a:xfrm>
                  <a:off x="2386828" y="3046014"/>
                  <a:ext cx="1780708" cy="129939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" name="テキスト ボックス 21"/>
                <p:cNvSpPr txBox="1"/>
                <p:nvPr/>
              </p:nvSpPr>
              <p:spPr>
                <a:xfrm>
                  <a:off x="4197587" y="3310991"/>
                  <a:ext cx="2531462" cy="7694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4400" spc="-300" smtClean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ど まわす</a:t>
                  </a:r>
                  <a:endParaRPr kumimoji="1" lang="ja-JP" altLang="en-US" sz="44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  <p:sp>
            <p:nvSpPr>
              <p:cNvPr id="19" name="環状矢印 18"/>
              <p:cNvSpPr/>
              <p:nvPr/>
            </p:nvSpPr>
            <p:spPr>
              <a:xfrm rot="17685635">
                <a:off x="1738442" y="3737058"/>
                <a:ext cx="1058678" cy="1301869"/>
              </a:xfrm>
              <a:prstGeom prst="circularArrow">
                <a:avLst>
                  <a:gd name="adj1" fmla="val 19935"/>
                  <a:gd name="adj2" fmla="val 2506480"/>
                  <a:gd name="adj3" fmla="val 20513805"/>
                  <a:gd name="adj4" fmla="val 10766570"/>
                  <a:gd name="adj5" fmla="val 18688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9" name="正方形/長方形 28"/>
            <p:cNvSpPr/>
            <p:nvPr/>
          </p:nvSpPr>
          <p:spPr>
            <a:xfrm>
              <a:off x="2180233" y="2862814"/>
              <a:ext cx="1569661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540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１５</a:t>
              </a:r>
              <a:endParaRPr lang="ja-JP" altLang="en-US" sz="54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454935" y="4737993"/>
            <a:ext cx="6180997" cy="1891259"/>
            <a:chOff x="454935" y="4638693"/>
            <a:chExt cx="6180997" cy="1891259"/>
          </a:xfrm>
        </p:grpSpPr>
        <p:grpSp>
          <p:nvGrpSpPr>
            <p:cNvPr id="23" name="グループ化 22"/>
            <p:cNvGrpSpPr/>
            <p:nvPr/>
          </p:nvGrpSpPr>
          <p:grpSpPr>
            <a:xfrm>
              <a:off x="454935" y="4638693"/>
              <a:ext cx="6180997" cy="1891259"/>
              <a:chOff x="1219020" y="3442363"/>
              <a:chExt cx="6180997" cy="1891259"/>
            </a:xfrm>
          </p:grpSpPr>
          <p:grpSp>
            <p:nvGrpSpPr>
              <p:cNvPr id="24" name="グループ化 23"/>
              <p:cNvGrpSpPr/>
              <p:nvPr/>
            </p:nvGrpSpPr>
            <p:grpSpPr>
              <a:xfrm>
                <a:off x="1219020" y="3442363"/>
                <a:ext cx="6180997" cy="1891259"/>
                <a:chOff x="767053" y="2912194"/>
                <a:chExt cx="6180997" cy="1891259"/>
              </a:xfrm>
            </p:grpSpPr>
            <p:sp>
              <p:nvSpPr>
                <p:cNvPr id="26" name="フリーフォーム 25"/>
                <p:cNvSpPr/>
                <p:nvPr/>
              </p:nvSpPr>
              <p:spPr>
                <a:xfrm flipV="1">
                  <a:off x="767053" y="2912194"/>
                  <a:ext cx="6180997" cy="1891259"/>
                </a:xfrm>
                <a:custGeom>
                  <a:avLst/>
                  <a:gdLst>
                    <a:gd name="connsiteX0" fmla="*/ 128457 w 6180997"/>
                    <a:gd name="connsiteY0" fmla="*/ 1891259 h 1891259"/>
                    <a:gd name="connsiteX1" fmla="*/ 350984 w 6180997"/>
                    <a:gd name="connsiteY1" fmla="*/ 1891259 h 1891259"/>
                    <a:gd name="connsiteX2" fmla="*/ 610806 w 6180997"/>
                    <a:gd name="connsiteY2" fmla="*/ 1631437 h 1891259"/>
                    <a:gd name="connsiteX3" fmla="*/ 1007800 w 6180997"/>
                    <a:gd name="connsiteY3" fmla="*/ 1631437 h 1891259"/>
                    <a:gd name="connsiteX4" fmla="*/ 1267622 w 6180997"/>
                    <a:gd name="connsiteY4" fmla="*/ 1891259 h 1891259"/>
                    <a:gd name="connsiteX5" fmla="*/ 6052540 w 6180997"/>
                    <a:gd name="connsiteY5" fmla="*/ 1891259 h 1891259"/>
                    <a:gd name="connsiteX6" fmla="*/ 6180997 w 6180997"/>
                    <a:gd name="connsiteY6" fmla="*/ 1762802 h 1891259"/>
                    <a:gd name="connsiteX7" fmla="*/ 6180997 w 6180997"/>
                    <a:gd name="connsiteY7" fmla="*/ 386859 h 1891259"/>
                    <a:gd name="connsiteX8" fmla="*/ 6052540 w 6180997"/>
                    <a:gd name="connsiteY8" fmla="*/ 258402 h 1891259"/>
                    <a:gd name="connsiteX9" fmla="*/ 1268170 w 6180997"/>
                    <a:gd name="connsiteY9" fmla="*/ 258402 h 1891259"/>
                    <a:gd name="connsiteX10" fmla="*/ 1009768 w 6180997"/>
                    <a:gd name="connsiteY10" fmla="*/ 0 h 1891259"/>
                    <a:gd name="connsiteX11" fmla="*/ 612774 w 6180997"/>
                    <a:gd name="connsiteY11" fmla="*/ 0 h 1891259"/>
                    <a:gd name="connsiteX12" fmla="*/ 354372 w 6180997"/>
                    <a:gd name="connsiteY12" fmla="*/ 258402 h 1891259"/>
                    <a:gd name="connsiteX13" fmla="*/ 128457 w 6180997"/>
                    <a:gd name="connsiteY13" fmla="*/ 258402 h 1891259"/>
                    <a:gd name="connsiteX14" fmla="*/ 0 w 6180997"/>
                    <a:gd name="connsiteY14" fmla="*/ 386859 h 1891259"/>
                    <a:gd name="connsiteX15" fmla="*/ 0 w 6180997"/>
                    <a:gd name="connsiteY15" fmla="*/ 1762802 h 1891259"/>
                    <a:gd name="connsiteX16" fmla="*/ 128457 w 6180997"/>
                    <a:gd name="connsiteY16" fmla="*/ 1891259 h 189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180997" h="1891259">
                      <a:moveTo>
                        <a:pt x="128457" y="1891259"/>
                      </a:moveTo>
                      <a:lnTo>
                        <a:pt x="350984" y="1891259"/>
                      </a:lnTo>
                      <a:lnTo>
                        <a:pt x="610806" y="1631437"/>
                      </a:lnTo>
                      <a:lnTo>
                        <a:pt x="1007800" y="1631437"/>
                      </a:lnTo>
                      <a:lnTo>
                        <a:pt x="1267622" y="1891259"/>
                      </a:lnTo>
                      <a:lnTo>
                        <a:pt x="6052540" y="1891259"/>
                      </a:lnTo>
                      <a:cubicBezTo>
                        <a:pt x="6123485" y="1891259"/>
                        <a:pt x="6180997" y="1833747"/>
                        <a:pt x="6180997" y="1762802"/>
                      </a:cubicBezTo>
                      <a:lnTo>
                        <a:pt x="6180997" y="386859"/>
                      </a:lnTo>
                      <a:cubicBezTo>
                        <a:pt x="6180997" y="315914"/>
                        <a:pt x="6123485" y="258402"/>
                        <a:pt x="6052540" y="258402"/>
                      </a:cubicBezTo>
                      <a:lnTo>
                        <a:pt x="1268170" y="258402"/>
                      </a:lnTo>
                      <a:lnTo>
                        <a:pt x="1009768" y="0"/>
                      </a:lnTo>
                      <a:lnTo>
                        <a:pt x="612774" y="0"/>
                      </a:lnTo>
                      <a:lnTo>
                        <a:pt x="354372" y="258402"/>
                      </a:lnTo>
                      <a:lnTo>
                        <a:pt x="128457" y="258402"/>
                      </a:lnTo>
                      <a:cubicBezTo>
                        <a:pt x="57512" y="258402"/>
                        <a:pt x="0" y="315914"/>
                        <a:pt x="0" y="386859"/>
                      </a:cubicBezTo>
                      <a:lnTo>
                        <a:pt x="0" y="1762802"/>
                      </a:lnTo>
                      <a:cubicBezTo>
                        <a:pt x="0" y="1833747"/>
                        <a:pt x="57512" y="1891259"/>
                        <a:pt x="128457" y="1891259"/>
                      </a:cubicBezTo>
                      <a:close/>
                    </a:path>
                  </a:pathLst>
                </a:custGeom>
                <a:solidFill>
                  <a:srgbClr val="4C97FF"/>
                </a:solidFill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" name="角丸四角形 26"/>
                <p:cNvSpPr/>
                <p:nvPr/>
              </p:nvSpPr>
              <p:spPr>
                <a:xfrm>
                  <a:off x="2386828" y="3046014"/>
                  <a:ext cx="1780708" cy="129939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" name="テキスト ボックス 27"/>
                <p:cNvSpPr txBox="1"/>
                <p:nvPr/>
              </p:nvSpPr>
              <p:spPr>
                <a:xfrm>
                  <a:off x="4197587" y="3310991"/>
                  <a:ext cx="2531462" cy="7694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4400" spc="-300" smtClean="0">
                      <a:solidFill>
                        <a:schemeClr val="bg1"/>
                      </a:solidFill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ど まわす</a:t>
                  </a:r>
                  <a:endParaRPr kumimoji="1" lang="ja-JP" altLang="en-US" sz="44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  <p:sp>
            <p:nvSpPr>
              <p:cNvPr id="25" name="環状矢印 24"/>
              <p:cNvSpPr/>
              <p:nvPr/>
            </p:nvSpPr>
            <p:spPr>
              <a:xfrm rot="2571609" flipH="1">
                <a:off x="1448618" y="3845479"/>
                <a:ext cx="1058678" cy="1301869"/>
              </a:xfrm>
              <a:prstGeom prst="circularArrow">
                <a:avLst>
                  <a:gd name="adj1" fmla="val 19935"/>
                  <a:gd name="adj2" fmla="val 2506480"/>
                  <a:gd name="adj3" fmla="val 20513805"/>
                  <a:gd name="adj4" fmla="val 10766570"/>
                  <a:gd name="adj5" fmla="val 18688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0" name="正方形/長方形 29"/>
            <p:cNvSpPr/>
            <p:nvPr/>
          </p:nvSpPr>
          <p:spPr>
            <a:xfrm>
              <a:off x="2196416" y="4960545"/>
              <a:ext cx="1569661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540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１５</a:t>
              </a:r>
              <a:endParaRPr lang="ja-JP" altLang="en-US" sz="54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31" name="正方形/長方形 30"/>
          <p:cNvSpPr/>
          <p:nvPr/>
        </p:nvSpPr>
        <p:spPr>
          <a:xfrm>
            <a:off x="1585056" y="756354"/>
            <a:ext cx="156966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5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９０</a:t>
            </a:r>
            <a:endParaRPr lang="ja-JP" altLang="en-US" sz="5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 rot="16200000">
            <a:off x="4747142" y="2493824"/>
            <a:ext cx="6180997" cy="1891259"/>
            <a:chOff x="598626" y="685360"/>
            <a:chExt cx="6180997" cy="1891259"/>
          </a:xfrm>
          <a:solidFill>
            <a:srgbClr val="FFAB19"/>
          </a:solidFill>
        </p:grpSpPr>
        <p:sp>
          <p:nvSpPr>
            <p:cNvPr id="35" name="フリーフォーム 34"/>
            <p:cNvSpPr/>
            <p:nvPr/>
          </p:nvSpPr>
          <p:spPr>
            <a:xfrm flipV="1">
              <a:off x="598626" y="685360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角丸四角形 35"/>
            <p:cNvSpPr/>
            <p:nvPr/>
          </p:nvSpPr>
          <p:spPr>
            <a:xfrm>
              <a:off x="1587095" y="951928"/>
              <a:ext cx="1515368" cy="113663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3128589" y="1104746"/>
              <a:ext cx="3311398" cy="830997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kumimoji="1" lang="ja-JP" altLang="en-US" sz="4800" spc="-30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びょう まつ</a:t>
              </a:r>
              <a:endParaRPr kumimoji="1" lang="ja-JP" altLang="en-US" sz="48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4977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1585</TotalTime>
  <Words>146</Words>
  <Application>Microsoft Office PowerPoint</Application>
  <PresentationFormat>A4 210 x 297 mm</PresentationFormat>
  <Paragraphs>87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0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佐賀県教育センター</dc:creator>
  <cp:revision>116</cp:revision>
  <cp:lastPrinted>2022-02-01T00:34:48Z</cp:lastPrinted>
  <dcterms:created xsi:type="dcterms:W3CDTF">2021-06-07T04:35:54Z</dcterms:created>
  <dcterms:modified xsi:type="dcterms:W3CDTF">2022-02-01T00:47:49Z</dcterms:modified>
</cp:coreProperties>
</file>