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1"/>
  </p:handoutMasterIdLst>
  <p:sldIdLst>
    <p:sldId id="257" r:id="rId2"/>
    <p:sldId id="279" r:id="rId3"/>
    <p:sldId id="276" r:id="rId4"/>
    <p:sldId id="280" r:id="rId5"/>
    <p:sldId id="258" r:id="rId6"/>
    <p:sldId id="259" r:id="rId7"/>
    <p:sldId id="270" r:id="rId8"/>
    <p:sldId id="271" r:id="rId9"/>
    <p:sldId id="268" r:id="rId10"/>
    <p:sldId id="278" r:id="rId11"/>
    <p:sldId id="267" r:id="rId12"/>
    <p:sldId id="269" r:id="rId13"/>
    <p:sldId id="261" r:id="rId14"/>
    <p:sldId id="262" r:id="rId15"/>
    <p:sldId id="263" r:id="rId16"/>
    <p:sldId id="264" r:id="rId17"/>
    <p:sldId id="265" r:id="rId18"/>
    <p:sldId id="266" r:id="rId19"/>
    <p:sldId id="277" r:id="rId20"/>
  </p:sldIdLst>
  <p:sldSz cx="9906000" cy="6858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59C059"/>
    <a:srgbClr val="FF8C1A"/>
    <a:srgbClr val="FF66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5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5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D977F-BC7E-4EC3-A2E9-BE5C6E41410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7142"/>
            <a:ext cx="2984500" cy="5015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2075" y="9517142"/>
            <a:ext cx="2984500" cy="5015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6BE44-31C4-4FA5-8499-DDB1310522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534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AA64-205F-4FBE-954D-223D11CA7CD7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228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AA64-205F-4FBE-954D-223D11CA7CD7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151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AA64-205F-4FBE-954D-223D11CA7CD7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174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AA64-205F-4FBE-954D-223D11CA7CD7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641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AA64-205F-4FBE-954D-223D11CA7CD7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4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AA64-205F-4FBE-954D-223D11CA7CD7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18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AA64-205F-4FBE-954D-223D11CA7CD7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55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AA64-205F-4FBE-954D-223D11CA7CD7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89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AA64-205F-4FBE-954D-223D11CA7CD7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060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AA64-205F-4FBE-954D-223D11CA7CD7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31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AA64-205F-4FBE-954D-223D11CA7CD7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75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FAA64-205F-4FBE-954D-223D11CA7CD7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89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フリーフォーム 44"/>
          <p:cNvSpPr/>
          <p:nvPr/>
        </p:nvSpPr>
        <p:spPr>
          <a:xfrm flipV="1">
            <a:off x="661597" y="5102513"/>
            <a:ext cx="7877344" cy="1471340"/>
          </a:xfrm>
          <a:custGeom>
            <a:avLst/>
            <a:gdLst>
              <a:gd name="connsiteX0" fmla="*/ 94932 w 7877344"/>
              <a:gd name="connsiteY0" fmla="*/ 1471340 h 1471340"/>
              <a:gd name="connsiteX1" fmla="*/ 796400 w 7877344"/>
              <a:gd name="connsiteY1" fmla="*/ 1471340 h 1471340"/>
              <a:gd name="connsiteX2" fmla="*/ 796400 w 7877344"/>
              <a:gd name="connsiteY2" fmla="*/ 1468722 h 1471340"/>
              <a:gd name="connsiteX3" fmla="*/ 1067815 w 7877344"/>
              <a:gd name="connsiteY3" fmla="*/ 1197307 h 1471340"/>
              <a:gd name="connsiteX4" fmla="*/ 1464809 w 7877344"/>
              <a:gd name="connsiteY4" fmla="*/ 1197307 h 1471340"/>
              <a:gd name="connsiteX5" fmla="*/ 1736224 w 7877344"/>
              <a:gd name="connsiteY5" fmla="*/ 1468722 h 1471340"/>
              <a:gd name="connsiteX6" fmla="*/ 1736224 w 7877344"/>
              <a:gd name="connsiteY6" fmla="*/ 1471340 h 1471340"/>
              <a:gd name="connsiteX7" fmla="*/ 7782412 w 7877344"/>
              <a:gd name="connsiteY7" fmla="*/ 1471340 h 1471340"/>
              <a:gd name="connsiteX8" fmla="*/ 7877344 w 7877344"/>
              <a:gd name="connsiteY8" fmla="*/ 1376408 h 1471340"/>
              <a:gd name="connsiteX9" fmla="*/ 7877344 w 7877344"/>
              <a:gd name="connsiteY9" fmla="*/ 359565 h 1471340"/>
              <a:gd name="connsiteX10" fmla="*/ 7782412 w 7877344"/>
              <a:gd name="connsiteY10" fmla="*/ 264633 h 1471340"/>
              <a:gd name="connsiteX11" fmla="*/ 1276749 w 7877344"/>
              <a:gd name="connsiteY11" fmla="*/ 264633 h 1471340"/>
              <a:gd name="connsiteX12" fmla="*/ 1012116 w 7877344"/>
              <a:gd name="connsiteY12" fmla="*/ 0 h 1471340"/>
              <a:gd name="connsiteX13" fmla="*/ 615122 w 7877344"/>
              <a:gd name="connsiteY13" fmla="*/ 0 h 1471340"/>
              <a:gd name="connsiteX14" fmla="*/ 350489 w 7877344"/>
              <a:gd name="connsiteY14" fmla="*/ 264633 h 1471340"/>
              <a:gd name="connsiteX15" fmla="*/ 94932 w 7877344"/>
              <a:gd name="connsiteY15" fmla="*/ 264633 h 1471340"/>
              <a:gd name="connsiteX16" fmla="*/ 0 w 7877344"/>
              <a:gd name="connsiteY16" fmla="*/ 359565 h 1471340"/>
              <a:gd name="connsiteX17" fmla="*/ 0 w 7877344"/>
              <a:gd name="connsiteY17" fmla="*/ 1376408 h 1471340"/>
              <a:gd name="connsiteX18" fmla="*/ 94932 w 7877344"/>
              <a:gd name="connsiteY18" fmla="*/ 1471340 h 1471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877344" h="1471340">
                <a:moveTo>
                  <a:pt x="94932" y="1471340"/>
                </a:moveTo>
                <a:lnTo>
                  <a:pt x="796400" y="1471340"/>
                </a:lnTo>
                <a:lnTo>
                  <a:pt x="796400" y="1468722"/>
                </a:lnTo>
                <a:lnTo>
                  <a:pt x="1067815" y="1197307"/>
                </a:lnTo>
                <a:lnTo>
                  <a:pt x="1464809" y="1197307"/>
                </a:lnTo>
                <a:lnTo>
                  <a:pt x="1736224" y="1468722"/>
                </a:lnTo>
                <a:lnTo>
                  <a:pt x="1736224" y="1471340"/>
                </a:lnTo>
                <a:lnTo>
                  <a:pt x="7782412" y="1471340"/>
                </a:lnTo>
                <a:cubicBezTo>
                  <a:pt x="7834841" y="1471340"/>
                  <a:pt x="7877344" y="1428837"/>
                  <a:pt x="7877344" y="1376408"/>
                </a:cubicBezTo>
                <a:lnTo>
                  <a:pt x="7877344" y="359565"/>
                </a:lnTo>
                <a:cubicBezTo>
                  <a:pt x="7877344" y="307136"/>
                  <a:pt x="7834841" y="264633"/>
                  <a:pt x="7782412" y="264633"/>
                </a:cubicBezTo>
                <a:lnTo>
                  <a:pt x="1276749" y="264633"/>
                </a:lnTo>
                <a:lnTo>
                  <a:pt x="1012116" y="0"/>
                </a:lnTo>
                <a:lnTo>
                  <a:pt x="615122" y="0"/>
                </a:lnTo>
                <a:lnTo>
                  <a:pt x="350489" y="264633"/>
                </a:lnTo>
                <a:lnTo>
                  <a:pt x="94932" y="264633"/>
                </a:lnTo>
                <a:cubicBezTo>
                  <a:pt x="42503" y="264633"/>
                  <a:pt x="0" y="307136"/>
                  <a:pt x="0" y="359565"/>
                </a:cubicBezTo>
                <a:lnTo>
                  <a:pt x="0" y="1376408"/>
                </a:lnTo>
                <a:cubicBezTo>
                  <a:pt x="0" y="1428837"/>
                  <a:pt x="42503" y="1471340"/>
                  <a:pt x="94932" y="1471340"/>
                </a:cubicBezTo>
                <a:close/>
              </a:path>
            </a:pathLst>
          </a:custGeom>
          <a:solidFill>
            <a:srgbClr val="FFAB1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110210" y="3598842"/>
            <a:ext cx="7877344" cy="2831362"/>
            <a:chOff x="947704" y="915933"/>
            <a:chExt cx="7877344" cy="2831362"/>
          </a:xfrm>
        </p:grpSpPr>
        <p:sp>
          <p:nvSpPr>
            <p:cNvPr id="18" name="フリーフォーム 17"/>
            <p:cNvSpPr/>
            <p:nvPr/>
          </p:nvSpPr>
          <p:spPr>
            <a:xfrm flipV="1">
              <a:off x="947704" y="915933"/>
              <a:ext cx="7877344" cy="2831362"/>
            </a:xfrm>
            <a:custGeom>
              <a:avLst/>
              <a:gdLst>
                <a:gd name="connsiteX0" fmla="*/ 94634 w 7877344"/>
                <a:gd name="connsiteY0" fmla="*/ 2831362 h 2831362"/>
                <a:gd name="connsiteX1" fmla="*/ 814584 w 7877344"/>
                <a:gd name="connsiteY1" fmla="*/ 2831362 h 2831362"/>
                <a:gd name="connsiteX2" fmla="*/ 1072261 w 7877344"/>
                <a:gd name="connsiteY2" fmla="*/ 2573685 h 2831362"/>
                <a:gd name="connsiteX3" fmla="*/ 1469255 w 7877344"/>
                <a:gd name="connsiteY3" fmla="*/ 2573685 h 2831362"/>
                <a:gd name="connsiteX4" fmla="*/ 1726932 w 7877344"/>
                <a:gd name="connsiteY4" fmla="*/ 2831362 h 2831362"/>
                <a:gd name="connsiteX5" fmla="*/ 7782710 w 7877344"/>
                <a:gd name="connsiteY5" fmla="*/ 2831362 h 2831362"/>
                <a:gd name="connsiteX6" fmla="*/ 7877344 w 7877344"/>
                <a:gd name="connsiteY6" fmla="*/ 2736728 h 2831362"/>
                <a:gd name="connsiteX7" fmla="*/ 7877344 w 7877344"/>
                <a:gd name="connsiteY7" fmla="*/ 1723067 h 2831362"/>
                <a:gd name="connsiteX8" fmla="*/ 7782710 w 7877344"/>
                <a:gd name="connsiteY8" fmla="*/ 1628433 h 2831362"/>
                <a:gd name="connsiteX9" fmla="*/ 1728284 w 7877344"/>
                <a:gd name="connsiteY9" fmla="*/ 1628433 h 2831362"/>
                <a:gd name="connsiteX10" fmla="*/ 1476242 w 7877344"/>
                <a:gd name="connsiteY10" fmla="*/ 1376391 h 2831362"/>
                <a:gd name="connsiteX11" fmla="*/ 1079248 w 7877344"/>
                <a:gd name="connsiteY11" fmla="*/ 1376391 h 2831362"/>
                <a:gd name="connsiteX12" fmla="*/ 827206 w 7877344"/>
                <a:gd name="connsiteY12" fmla="*/ 1628433 h 2831362"/>
                <a:gd name="connsiteX13" fmla="*/ 446400 w 7877344"/>
                <a:gd name="connsiteY13" fmla="*/ 1628433 h 2831362"/>
                <a:gd name="connsiteX14" fmla="*/ 446400 w 7877344"/>
                <a:gd name="connsiteY14" fmla="*/ 0 h 2831362"/>
                <a:gd name="connsiteX15" fmla="*/ 0 w 7877344"/>
                <a:gd name="connsiteY15" fmla="*/ 0 h 2831362"/>
                <a:gd name="connsiteX16" fmla="*/ 0 w 7877344"/>
                <a:gd name="connsiteY16" fmla="*/ 1723067 h 2831362"/>
                <a:gd name="connsiteX17" fmla="*/ 0 w 7877344"/>
                <a:gd name="connsiteY17" fmla="*/ 1926619 h 2831362"/>
                <a:gd name="connsiteX18" fmla="*/ 0 w 7877344"/>
                <a:gd name="connsiteY18" fmla="*/ 2736728 h 2831362"/>
                <a:gd name="connsiteX19" fmla="*/ 94634 w 7877344"/>
                <a:gd name="connsiteY19" fmla="*/ 2831362 h 2831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7877344" h="2831362">
                  <a:moveTo>
                    <a:pt x="94634" y="2831362"/>
                  </a:moveTo>
                  <a:lnTo>
                    <a:pt x="814584" y="2831362"/>
                  </a:lnTo>
                  <a:lnTo>
                    <a:pt x="1072261" y="2573685"/>
                  </a:lnTo>
                  <a:lnTo>
                    <a:pt x="1469255" y="2573685"/>
                  </a:lnTo>
                  <a:lnTo>
                    <a:pt x="1726932" y="2831362"/>
                  </a:lnTo>
                  <a:lnTo>
                    <a:pt x="7782710" y="2831362"/>
                  </a:lnTo>
                  <a:cubicBezTo>
                    <a:pt x="7834975" y="2831362"/>
                    <a:pt x="7877344" y="2788993"/>
                    <a:pt x="7877344" y="2736728"/>
                  </a:cubicBezTo>
                  <a:lnTo>
                    <a:pt x="7877344" y="1723067"/>
                  </a:lnTo>
                  <a:cubicBezTo>
                    <a:pt x="7877344" y="1670802"/>
                    <a:pt x="7834975" y="1628433"/>
                    <a:pt x="7782710" y="1628433"/>
                  </a:cubicBezTo>
                  <a:lnTo>
                    <a:pt x="1728284" y="1628433"/>
                  </a:lnTo>
                  <a:lnTo>
                    <a:pt x="1476242" y="1376391"/>
                  </a:lnTo>
                  <a:lnTo>
                    <a:pt x="1079248" y="1376391"/>
                  </a:lnTo>
                  <a:lnTo>
                    <a:pt x="827206" y="1628433"/>
                  </a:lnTo>
                  <a:lnTo>
                    <a:pt x="446400" y="1628433"/>
                  </a:lnTo>
                  <a:lnTo>
                    <a:pt x="446400" y="0"/>
                  </a:lnTo>
                  <a:lnTo>
                    <a:pt x="0" y="0"/>
                  </a:lnTo>
                  <a:lnTo>
                    <a:pt x="0" y="1723067"/>
                  </a:lnTo>
                  <a:lnTo>
                    <a:pt x="0" y="1926619"/>
                  </a:lnTo>
                  <a:lnTo>
                    <a:pt x="0" y="2736728"/>
                  </a:lnTo>
                  <a:cubicBezTo>
                    <a:pt x="0" y="2788993"/>
                    <a:pt x="42369" y="2831362"/>
                    <a:pt x="94634" y="2831362"/>
                  </a:cubicBezTo>
                  <a:close/>
                </a:path>
              </a:pathLst>
            </a:custGeom>
            <a:solidFill>
              <a:srgbClr val="FFAB1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294641" y="1160990"/>
              <a:ext cx="281359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でなければ</a:t>
              </a: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110211" y="177509"/>
            <a:ext cx="7895331" cy="3285253"/>
            <a:chOff x="468732" y="277956"/>
            <a:chExt cx="7895331" cy="3285253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468732" y="277956"/>
              <a:ext cx="7877344" cy="3285253"/>
              <a:chOff x="947704" y="713886"/>
              <a:chExt cx="7877344" cy="3285253"/>
            </a:xfrm>
          </p:grpSpPr>
          <p:sp>
            <p:nvSpPr>
              <p:cNvPr id="55" name="フリーフォーム 54"/>
              <p:cNvSpPr/>
              <p:nvPr/>
            </p:nvSpPr>
            <p:spPr>
              <a:xfrm flipV="1">
                <a:off x="947704" y="713886"/>
                <a:ext cx="7877344" cy="3285253"/>
              </a:xfrm>
              <a:custGeom>
                <a:avLst/>
                <a:gdLst>
                  <a:gd name="connsiteX0" fmla="*/ 128457 w 7877344"/>
                  <a:gd name="connsiteY0" fmla="*/ 3285253 h 3285253"/>
                  <a:gd name="connsiteX1" fmla="*/ 340190 w 7877344"/>
                  <a:gd name="connsiteY1" fmla="*/ 3285253 h 3285253"/>
                  <a:gd name="connsiteX2" fmla="*/ 340190 w 7877344"/>
                  <a:gd name="connsiteY2" fmla="*/ 3285208 h 3285253"/>
                  <a:gd name="connsiteX3" fmla="*/ 611605 w 7877344"/>
                  <a:gd name="connsiteY3" fmla="*/ 3013793 h 3285253"/>
                  <a:gd name="connsiteX4" fmla="*/ 1008599 w 7877344"/>
                  <a:gd name="connsiteY4" fmla="*/ 3013793 h 3285253"/>
                  <a:gd name="connsiteX5" fmla="*/ 1280014 w 7877344"/>
                  <a:gd name="connsiteY5" fmla="*/ 3285208 h 3285253"/>
                  <a:gd name="connsiteX6" fmla="*/ 1280014 w 7877344"/>
                  <a:gd name="connsiteY6" fmla="*/ 3285253 h 3285253"/>
                  <a:gd name="connsiteX7" fmla="*/ 7748887 w 7877344"/>
                  <a:gd name="connsiteY7" fmla="*/ 3285253 h 3285253"/>
                  <a:gd name="connsiteX8" fmla="*/ 7877344 w 7877344"/>
                  <a:gd name="connsiteY8" fmla="*/ 3156796 h 3285253"/>
                  <a:gd name="connsiteX9" fmla="*/ 7877344 w 7877344"/>
                  <a:gd name="connsiteY9" fmla="*/ 1780853 h 3285253"/>
                  <a:gd name="connsiteX10" fmla="*/ 7748887 w 7877344"/>
                  <a:gd name="connsiteY10" fmla="*/ 1652396 h 3285253"/>
                  <a:gd name="connsiteX11" fmla="*/ 1731955 w 7877344"/>
                  <a:gd name="connsiteY11" fmla="*/ 1652396 h 3285253"/>
                  <a:gd name="connsiteX12" fmla="*/ 1466162 w 7877344"/>
                  <a:gd name="connsiteY12" fmla="*/ 1386603 h 3285253"/>
                  <a:gd name="connsiteX13" fmla="*/ 1069168 w 7877344"/>
                  <a:gd name="connsiteY13" fmla="*/ 1386603 h 3285253"/>
                  <a:gd name="connsiteX14" fmla="*/ 803375 w 7877344"/>
                  <a:gd name="connsiteY14" fmla="*/ 1652396 h 3285253"/>
                  <a:gd name="connsiteX15" fmla="*/ 444924 w 7877344"/>
                  <a:gd name="connsiteY15" fmla="*/ 1652396 h 3285253"/>
                  <a:gd name="connsiteX16" fmla="*/ 444924 w 7877344"/>
                  <a:gd name="connsiteY16" fmla="*/ 0 h 3285253"/>
                  <a:gd name="connsiteX17" fmla="*/ 0 w 7877344"/>
                  <a:gd name="connsiteY17" fmla="*/ 0 h 3285253"/>
                  <a:gd name="connsiteX18" fmla="*/ 0 w 7877344"/>
                  <a:gd name="connsiteY18" fmla="*/ 1780853 h 3285253"/>
                  <a:gd name="connsiteX19" fmla="*/ 0 w 7877344"/>
                  <a:gd name="connsiteY19" fmla="*/ 1870082 h 3285253"/>
                  <a:gd name="connsiteX20" fmla="*/ 0 w 7877344"/>
                  <a:gd name="connsiteY20" fmla="*/ 3156796 h 3285253"/>
                  <a:gd name="connsiteX21" fmla="*/ 128457 w 7877344"/>
                  <a:gd name="connsiteY21" fmla="*/ 3285253 h 32852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7877344" h="3285253">
                    <a:moveTo>
                      <a:pt x="128457" y="3285253"/>
                    </a:moveTo>
                    <a:lnTo>
                      <a:pt x="340190" y="3285253"/>
                    </a:lnTo>
                    <a:lnTo>
                      <a:pt x="340190" y="3285208"/>
                    </a:lnTo>
                    <a:lnTo>
                      <a:pt x="611605" y="3013793"/>
                    </a:lnTo>
                    <a:lnTo>
                      <a:pt x="1008599" y="3013793"/>
                    </a:lnTo>
                    <a:lnTo>
                      <a:pt x="1280014" y="3285208"/>
                    </a:lnTo>
                    <a:lnTo>
                      <a:pt x="1280014" y="3285253"/>
                    </a:lnTo>
                    <a:lnTo>
                      <a:pt x="7748887" y="3285253"/>
                    </a:lnTo>
                    <a:cubicBezTo>
                      <a:pt x="7819832" y="3285253"/>
                      <a:pt x="7877344" y="3227741"/>
                      <a:pt x="7877344" y="3156796"/>
                    </a:cubicBezTo>
                    <a:lnTo>
                      <a:pt x="7877344" y="1780853"/>
                    </a:lnTo>
                    <a:cubicBezTo>
                      <a:pt x="7877344" y="1709908"/>
                      <a:pt x="7819832" y="1652396"/>
                      <a:pt x="7748887" y="1652396"/>
                    </a:cubicBezTo>
                    <a:lnTo>
                      <a:pt x="1731955" y="1652396"/>
                    </a:lnTo>
                    <a:lnTo>
                      <a:pt x="1466162" y="1386603"/>
                    </a:lnTo>
                    <a:lnTo>
                      <a:pt x="1069168" y="1386603"/>
                    </a:lnTo>
                    <a:lnTo>
                      <a:pt x="803375" y="1652396"/>
                    </a:lnTo>
                    <a:lnTo>
                      <a:pt x="444924" y="1652396"/>
                    </a:lnTo>
                    <a:lnTo>
                      <a:pt x="444924" y="0"/>
                    </a:lnTo>
                    <a:lnTo>
                      <a:pt x="0" y="0"/>
                    </a:lnTo>
                    <a:lnTo>
                      <a:pt x="0" y="1780853"/>
                    </a:lnTo>
                    <a:lnTo>
                      <a:pt x="0" y="1870082"/>
                    </a:lnTo>
                    <a:lnTo>
                      <a:pt x="0" y="3156796"/>
                    </a:lnTo>
                    <a:cubicBezTo>
                      <a:pt x="0" y="3227741"/>
                      <a:pt x="57512" y="3285253"/>
                      <a:pt x="128457" y="3285253"/>
                    </a:cubicBezTo>
                    <a:close/>
                  </a:path>
                </a:pathLst>
              </a:custGeom>
              <a:solidFill>
                <a:srgbClr val="FFAB19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1014173" y="1194162"/>
                <a:ext cx="123623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4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もし</a:t>
                </a:r>
              </a:p>
            </p:txBody>
          </p:sp>
        </p:grpSp>
        <p:sp>
          <p:nvSpPr>
            <p:cNvPr id="4" name="ホームベース 3"/>
            <p:cNvSpPr/>
            <p:nvPr/>
          </p:nvSpPr>
          <p:spPr>
            <a:xfrm flipH="1">
              <a:off x="1837905" y="461682"/>
              <a:ext cx="6508170" cy="1321419"/>
            </a:xfrm>
            <a:prstGeom prst="homePlate">
              <a:avLst>
                <a:gd name="adj" fmla="val 32206"/>
              </a:avLst>
            </a:prstGeom>
            <a:solidFill>
              <a:srgbClr val="59C0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2411458" y="615911"/>
              <a:ext cx="5295628" cy="986841"/>
            </a:xfrm>
            <a:prstGeom prst="roundRect">
              <a:avLst>
                <a:gd name="adj" fmla="val 50000"/>
              </a:avLst>
            </a:prstGeom>
            <a:solidFill>
              <a:srgbClr val="FF661A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2745680" y="721831"/>
              <a:ext cx="1807533" cy="767630"/>
              <a:chOff x="2783857" y="722568"/>
              <a:chExt cx="1807533" cy="767630"/>
            </a:xfrm>
          </p:grpSpPr>
          <p:sp>
            <p:nvSpPr>
              <p:cNvPr id="16" name="角丸四角形 15"/>
              <p:cNvSpPr/>
              <p:nvPr/>
            </p:nvSpPr>
            <p:spPr>
              <a:xfrm>
                <a:off x="2783857" y="722568"/>
                <a:ext cx="1807533" cy="767630"/>
              </a:xfrm>
              <a:prstGeom prst="roundRect">
                <a:avLst/>
              </a:prstGeom>
              <a:solidFill>
                <a:srgbClr val="FE661A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4400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2813025" y="783218"/>
                <a:ext cx="174919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3600" spc="-30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答え１</a:t>
                </a:r>
                <a:r>
                  <a:rPr kumimoji="1" lang="ja-JP" altLang="en-US" sz="2600" spc="-30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▼</a:t>
                </a:r>
                <a:endParaRPr kumimoji="1" lang="ja-JP" altLang="en-US" sz="26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sp>
          <p:nvSpPr>
            <p:cNvPr id="20" name="正方形/長方形 19"/>
            <p:cNvSpPr/>
            <p:nvPr/>
          </p:nvSpPr>
          <p:spPr>
            <a:xfrm>
              <a:off x="4589985" y="712120"/>
              <a:ext cx="71045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</a:t>
              </a: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5337208" y="716926"/>
              <a:ext cx="1112020" cy="75983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6438032" y="709549"/>
              <a:ext cx="113364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000" spc="-30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番目</a:t>
              </a:r>
              <a:endParaRPr kumimoji="1" lang="ja-JP" altLang="en-US" sz="40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704908" y="745169"/>
              <a:ext cx="659155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000" spc="-30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＝</a:t>
              </a:r>
              <a:endParaRPr kumimoji="1" lang="ja-JP" altLang="en-US" sz="40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7D7B2396-A3F5-4218-9378-C043896768F6}"/>
              </a:ext>
            </a:extLst>
          </p:cNvPr>
          <p:cNvGrpSpPr/>
          <p:nvPr/>
        </p:nvGrpSpPr>
        <p:grpSpPr>
          <a:xfrm>
            <a:off x="1781269" y="1895208"/>
            <a:ext cx="7352898" cy="1632857"/>
            <a:chOff x="1771437" y="1984134"/>
            <a:chExt cx="7352898" cy="1632857"/>
          </a:xfrm>
        </p:grpSpPr>
        <p:sp>
          <p:nvSpPr>
            <p:cNvPr id="26" name="角丸四角形 25"/>
            <p:cNvSpPr/>
            <p:nvPr/>
          </p:nvSpPr>
          <p:spPr>
            <a:xfrm>
              <a:off x="1771437" y="1984134"/>
              <a:ext cx="7352898" cy="1632857"/>
            </a:xfrm>
            <a:prstGeom prst="roundRect">
              <a:avLst>
                <a:gd name="adj" fmla="val 7867"/>
              </a:avLst>
            </a:prstGeom>
            <a:solidFill>
              <a:srgbClr val="FFAB1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77CE2BA2-F10C-4215-91EA-D5B1D5450E52}"/>
                </a:ext>
              </a:extLst>
            </p:cNvPr>
            <p:cNvGrpSpPr/>
            <p:nvPr/>
          </p:nvGrpSpPr>
          <p:grpSpPr>
            <a:xfrm>
              <a:off x="1788834" y="2173013"/>
              <a:ext cx="7256926" cy="1321419"/>
              <a:chOff x="1788834" y="2173013"/>
              <a:chExt cx="7256926" cy="1321419"/>
            </a:xfrm>
          </p:grpSpPr>
          <p:sp>
            <p:nvSpPr>
              <p:cNvPr id="27" name="ホームベース 26"/>
              <p:cNvSpPr/>
              <p:nvPr/>
            </p:nvSpPr>
            <p:spPr>
              <a:xfrm>
                <a:off x="1788834" y="2173013"/>
                <a:ext cx="6037643" cy="1321419"/>
              </a:xfrm>
              <a:prstGeom prst="homePlate">
                <a:avLst>
                  <a:gd name="adj" fmla="val 32206"/>
                </a:avLst>
              </a:prstGeom>
              <a:solidFill>
                <a:srgbClr val="59C05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7837391" y="2436126"/>
                <a:ext cx="1208369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4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なら</a:t>
                </a:r>
              </a:p>
            </p:txBody>
          </p:sp>
          <p:grpSp>
            <p:nvGrpSpPr>
              <p:cNvPr id="11" name="グループ化 10"/>
              <p:cNvGrpSpPr/>
              <p:nvPr/>
            </p:nvGrpSpPr>
            <p:grpSpPr>
              <a:xfrm>
                <a:off x="1942623" y="2314175"/>
                <a:ext cx="5295628" cy="986841"/>
                <a:chOff x="2444176" y="2561622"/>
                <a:chExt cx="5295628" cy="986841"/>
              </a:xfrm>
            </p:grpSpPr>
            <p:sp>
              <p:nvSpPr>
                <p:cNvPr id="28" name="角丸四角形 27"/>
                <p:cNvSpPr/>
                <p:nvPr/>
              </p:nvSpPr>
              <p:spPr>
                <a:xfrm>
                  <a:off x="2444176" y="2561622"/>
                  <a:ext cx="5295628" cy="9868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66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" name="角丸四角形 35"/>
                <p:cNvSpPr/>
                <p:nvPr/>
              </p:nvSpPr>
              <p:spPr>
                <a:xfrm>
                  <a:off x="2796784" y="2680437"/>
                  <a:ext cx="1807533" cy="767630"/>
                </a:xfrm>
                <a:prstGeom prst="roundRect">
                  <a:avLst/>
                </a:prstGeom>
                <a:solidFill>
                  <a:srgbClr val="FE66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4400"/>
                </a:p>
              </p:txBody>
            </p:sp>
            <p:sp>
              <p:nvSpPr>
                <p:cNvPr id="30" name="正方形/長方形 29"/>
                <p:cNvSpPr/>
                <p:nvPr/>
              </p:nvSpPr>
              <p:spPr>
                <a:xfrm>
                  <a:off x="4622703" y="2657831"/>
                  <a:ext cx="710451" cy="7694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4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の</a:t>
                  </a:r>
                  <a:endParaRPr kumimoji="1" lang="ja-JP" altLang="en-US" sz="44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31" name="角丸四角形 30"/>
                <p:cNvSpPr/>
                <p:nvPr/>
              </p:nvSpPr>
              <p:spPr>
                <a:xfrm>
                  <a:off x="5369926" y="2662637"/>
                  <a:ext cx="1112020" cy="75983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4400"/>
                </a:p>
              </p:txBody>
            </p:sp>
            <p:sp>
              <p:nvSpPr>
                <p:cNvPr id="32" name="正方形/長方形 31"/>
                <p:cNvSpPr/>
                <p:nvPr/>
              </p:nvSpPr>
              <p:spPr>
                <a:xfrm>
                  <a:off x="6470750" y="2655260"/>
                  <a:ext cx="1133644" cy="70788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0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番目</a:t>
                  </a:r>
                  <a:endParaRPr kumimoji="1" lang="ja-JP" altLang="en-US" sz="40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29" name="正方形/長方形 28"/>
                <p:cNvSpPr/>
                <p:nvPr/>
              </p:nvSpPr>
              <p:spPr>
                <a:xfrm>
                  <a:off x="2953329" y="2741086"/>
                  <a:ext cx="1518364" cy="646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36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正解 </a:t>
                  </a:r>
                  <a:r>
                    <a:rPr kumimoji="1" lang="ja-JP" altLang="en-US" sz="26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▼</a:t>
                  </a:r>
                  <a:endParaRPr kumimoji="1" lang="ja-JP" altLang="en-US" sz="26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179056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DA964AB-7948-4701-BB60-BD2249AAD61A}"/>
              </a:ext>
            </a:extLst>
          </p:cNvPr>
          <p:cNvGrpSpPr/>
          <p:nvPr/>
        </p:nvGrpSpPr>
        <p:grpSpPr>
          <a:xfrm>
            <a:off x="346788" y="486817"/>
            <a:ext cx="9212423" cy="1900757"/>
            <a:chOff x="124509" y="2641993"/>
            <a:chExt cx="9212423" cy="1900757"/>
          </a:xfrm>
        </p:grpSpPr>
        <p:sp>
          <p:nvSpPr>
            <p:cNvPr id="3" name="フリーフォーム: 図形 2">
              <a:extLst>
                <a:ext uri="{FF2B5EF4-FFF2-40B4-BE49-F238E27FC236}">
                  <a16:creationId xmlns:a16="http://schemas.microsoft.com/office/drawing/2014/main" id="{ABF3FA82-988B-4484-82EB-5825A582A5F5}"/>
                </a:ext>
              </a:extLst>
            </p:cNvPr>
            <p:cNvSpPr/>
            <p:nvPr/>
          </p:nvSpPr>
          <p:spPr>
            <a:xfrm flipV="1">
              <a:off x="124509" y="2641993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996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2FBF968F-D4ED-4B14-8E47-2845DAAF5156}"/>
                </a:ext>
              </a:extLst>
            </p:cNvPr>
            <p:cNvSpPr/>
            <p:nvPr/>
          </p:nvSpPr>
          <p:spPr>
            <a:xfrm>
              <a:off x="7190190" y="3020502"/>
              <a:ext cx="2146742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5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と言う</a:t>
              </a:r>
            </a:p>
          </p:txBody>
        </p: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67CE3D69-3D7A-46E6-A6DB-D2B6A7DDE46C}"/>
                </a:ext>
              </a:extLst>
            </p:cNvPr>
            <p:cNvGrpSpPr/>
            <p:nvPr/>
          </p:nvGrpSpPr>
          <p:grpSpPr>
            <a:xfrm>
              <a:off x="882272" y="2853010"/>
              <a:ext cx="6479704" cy="1322059"/>
              <a:chOff x="1081083" y="741723"/>
              <a:chExt cx="6479704" cy="1322059"/>
            </a:xfrm>
          </p:grpSpPr>
          <p:sp>
            <p:nvSpPr>
              <p:cNvPr id="6" name="角丸四角形 17">
                <a:extLst>
                  <a:ext uri="{FF2B5EF4-FFF2-40B4-BE49-F238E27FC236}">
                    <a16:creationId xmlns:a16="http://schemas.microsoft.com/office/drawing/2014/main" id="{43E1C3D6-4DF7-44EE-8B0C-3D5F313FB1A6}"/>
                  </a:ext>
                </a:extLst>
              </p:cNvPr>
              <p:cNvSpPr/>
              <p:nvPr/>
            </p:nvSpPr>
            <p:spPr>
              <a:xfrm>
                <a:off x="1081083" y="741723"/>
                <a:ext cx="6479704" cy="1322059"/>
              </a:xfrm>
              <a:prstGeom prst="roundRect">
                <a:avLst>
                  <a:gd name="adj" fmla="val 50000"/>
                </a:avLst>
              </a:prstGeom>
              <a:solidFill>
                <a:srgbClr val="FF661A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7" name="グループ化 6">
                <a:extLst>
                  <a:ext uri="{FF2B5EF4-FFF2-40B4-BE49-F238E27FC236}">
                    <a16:creationId xmlns:a16="http://schemas.microsoft.com/office/drawing/2014/main" id="{5070827C-77ED-4714-B76F-43036040A6BC}"/>
                  </a:ext>
                </a:extLst>
              </p:cNvPr>
              <p:cNvGrpSpPr/>
              <p:nvPr/>
            </p:nvGrpSpPr>
            <p:grpSpPr>
              <a:xfrm>
                <a:off x="1381125" y="902009"/>
                <a:ext cx="5933730" cy="1001486"/>
                <a:chOff x="1512909" y="3534588"/>
                <a:chExt cx="5933730" cy="1001486"/>
              </a:xfrm>
            </p:grpSpPr>
            <p:sp>
              <p:nvSpPr>
                <p:cNvPr id="8" name="角丸四角形 20">
                  <a:extLst>
                    <a:ext uri="{FF2B5EF4-FFF2-40B4-BE49-F238E27FC236}">
                      <a16:creationId xmlns:a16="http://schemas.microsoft.com/office/drawing/2014/main" id="{1DED5749-8FB3-40E7-9151-8DB56DBA4757}"/>
                    </a:ext>
                  </a:extLst>
                </p:cNvPr>
                <p:cNvSpPr/>
                <p:nvPr/>
              </p:nvSpPr>
              <p:spPr>
                <a:xfrm>
                  <a:off x="1579577" y="3534588"/>
                  <a:ext cx="1872343" cy="1001486"/>
                </a:xfrm>
                <a:prstGeom prst="roundRect">
                  <a:avLst/>
                </a:prstGeom>
                <a:solidFill>
                  <a:srgbClr val="FE66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" name="正方形/長方形 8">
                  <a:extLst>
                    <a:ext uri="{FF2B5EF4-FFF2-40B4-BE49-F238E27FC236}">
                      <a16:creationId xmlns:a16="http://schemas.microsoft.com/office/drawing/2014/main" id="{3380FBAF-E195-4A37-A244-8324FAFF8181}"/>
                    </a:ext>
                  </a:extLst>
                </p:cNvPr>
                <p:cNvSpPr/>
                <p:nvPr/>
              </p:nvSpPr>
              <p:spPr>
                <a:xfrm>
                  <a:off x="1512909" y="3648152"/>
                  <a:ext cx="1903085" cy="7694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4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答え</a:t>
                  </a:r>
                  <a:r>
                    <a:rPr kumimoji="1" lang="en-US" altLang="ja-JP" sz="44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1</a:t>
                  </a:r>
                  <a:r>
                    <a:rPr kumimoji="1" lang="ja-JP" altLang="en-US" sz="36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▼</a:t>
                  </a:r>
                </a:p>
              </p:txBody>
            </p:sp>
            <p:sp>
              <p:nvSpPr>
                <p:cNvPr id="10" name="正方形/長方形 9">
                  <a:extLst>
                    <a:ext uri="{FF2B5EF4-FFF2-40B4-BE49-F238E27FC236}">
                      <a16:creationId xmlns:a16="http://schemas.microsoft.com/office/drawing/2014/main" id="{AFB81BE5-C1BB-4139-9435-CDD34C44AFF2}"/>
                    </a:ext>
                  </a:extLst>
                </p:cNvPr>
                <p:cNvSpPr/>
                <p:nvPr/>
              </p:nvSpPr>
              <p:spPr>
                <a:xfrm>
                  <a:off x="3427666" y="3619832"/>
                  <a:ext cx="761747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の</a:t>
                  </a:r>
                  <a:endParaRPr kumimoji="1" lang="ja-JP" altLang="en-US" sz="48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11" name="角丸四角形 23">
                  <a:extLst>
                    <a:ext uri="{FF2B5EF4-FFF2-40B4-BE49-F238E27FC236}">
                      <a16:creationId xmlns:a16="http://schemas.microsoft.com/office/drawing/2014/main" id="{0319F82D-D4F1-46F1-BDD7-FDBDE3EA7F7B}"/>
                    </a:ext>
                  </a:extLst>
                </p:cNvPr>
                <p:cNvSpPr/>
                <p:nvPr/>
              </p:nvSpPr>
              <p:spPr>
                <a:xfrm>
                  <a:off x="4307728" y="3534588"/>
                  <a:ext cx="1676518" cy="99657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" name="正方形/長方形 12">
                  <a:extLst>
                    <a:ext uri="{FF2B5EF4-FFF2-40B4-BE49-F238E27FC236}">
                      <a16:creationId xmlns:a16="http://schemas.microsoft.com/office/drawing/2014/main" id="{748B63C8-714E-404F-84CE-5C12EE7C6899}"/>
                    </a:ext>
                  </a:extLst>
                </p:cNvPr>
                <p:cNvSpPr/>
                <p:nvPr/>
              </p:nvSpPr>
              <p:spPr>
                <a:xfrm>
                  <a:off x="6107811" y="3617375"/>
                  <a:ext cx="1338828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番目</a:t>
                  </a:r>
                  <a:endParaRPr kumimoji="1" lang="ja-JP" altLang="en-US" sz="48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</p:grp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DF62351-D745-47B7-B2AA-5DFE42F0A8DA}"/>
              </a:ext>
            </a:extLst>
          </p:cNvPr>
          <p:cNvGrpSpPr/>
          <p:nvPr/>
        </p:nvGrpSpPr>
        <p:grpSpPr>
          <a:xfrm>
            <a:off x="317618" y="2478621"/>
            <a:ext cx="9212423" cy="1900757"/>
            <a:chOff x="124509" y="2641993"/>
            <a:chExt cx="9212423" cy="1900757"/>
          </a:xfrm>
        </p:grpSpPr>
        <p:sp>
          <p:nvSpPr>
            <p:cNvPr id="15" name="フリーフォーム: 図形 14">
              <a:extLst>
                <a:ext uri="{FF2B5EF4-FFF2-40B4-BE49-F238E27FC236}">
                  <a16:creationId xmlns:a16="http://schemas.microsoft.com/office/drawing/2014/main" id="{D584DDFA-906F-484E-947D-C0B0A95BB801}"/>
                </a:ext>
              </a:extLst>
            </p:cNvPr>
            <p:cNvSpPr/>
            <p:nvPr/>
          </p:nvSpPr>
          <p:spPr>
            <a:xfrm flipV="1">
              <a:off x="124509" y="2641993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996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0D0FA382-67FF-4473-9CE7-17B6A14AFDFD}"/>
                </a:ext>
              </a:extLst>
            </p:cNvPr>
            <p:cNvSpPr/>
            <p:nvPr/>
          </p:nvSpPr>
          <p:spPr>
            <a:xfrm>
              <a:off x="7190190" y="3020502"/>
              <a:ext cx="2146742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5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と言う</a:t>
              </a:r>
            </a:p>
          </p:txBody>
        </p:sp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BD786FC1-681F-4331-A9F7-5F1850D3030A}"/>
                </a:ext>
              </a:extLst>
            </p:cNvPr>
            <p:cNvGrpSpPr/>
            <p:nvPr/>
          </p:nvGrpSpPr>
          <p:grpSpPr>
            <a:xfrm>
              <a:off x="882272" y="2853010"/>
              <a:ext cx="6479704" cy="1322059"/>
              <a:chOff x="1081083" y="741723"/>
              <a:chExt cx="6479704" cy="1322059"/>
            </a:xfrm>
          </p:grpSpPr>
          <p:sp>
            <p:nvSpPr>
              <p:cNvPr id="18" name="角丸四角形 17">
                <a:extLst>
                  <a:ext uri="{FF2B5EF4-FFF2-40B4-BE49-F238E27FC236}">
                    <a16:creationId xmlns:a16="http://schemas.microsoft.com/office/drawing/2014/main" id="{82332673-34F8-469F-A78A-3F9242F2CFF0}"/>
                  </a:ext>
                </a:extLst>
              </p:cNvPr>
              <p:cNvSpPr/>
              <p:nvPr/>
            </p:nvSpPr>
            <p:spPr>
              <a:xfrm>
                <a:off x="1081083" y="741723"/>
                <a:ext cx="6479704" cy="1322059"/>
              </a:xfrm>
              <a:prstGeom prst="roundRect">
                <a:avLst>
                  <a:gd name="adj" fmla="val 50000"/>
                </a:avLst>
              </a:prstGeom>
              <a:solidFill>
                <a:srgbClr val="FF661A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0811B40E-ECE1-4BFE-A87F-ABAC64F89422}"/>
                  </a:ext>
                </a:extLst>
              </p:cNvPr>
              <p:cNvGrpSpPr/>
              <p:nvPr/>
            </p:nvGrpSpPr>
            <p:grpSpPr>
              <a:xfrm>
                <a:off x="1368999" y="902009"/>
                <a:ext cx="5945856" cy="1001486"/>
                <a:chOff x="1500783" y="3534588"/>
                <a:chExt cx="5945856" cy="1001486"/>
              </a:xfrm>
            </p:grpSpPr>
            <p:sp>
              <p:nvSpPr>
                <p:cNvPr id="20" name="角丸四角形 20">
                  <a:extLst>
                    <a:ext uri="{FF2B5EF4-FFF2-40B4-BE49-F238E27FC236}">
                      <a16:creationId xmlns:a16="http://schemas.microsoft.com/office/drawing/2014/main" id="{5CD74E52-552A-45FA-BD1B-2C2B4C6ED02B}"/>
                    </a:ext>
                  </a:extLst>
                </p:cNvPr>
                <p:cNvSpPr/>
                <p:nvPr/>
              </p:nvSpPr>
              <p:spPr>
                <a:xfrm>
                  <a:off x="1579577" y="3534588"/>
                  <a:ext cx="1872343" cy="1001486"/>
                </a:xfrm>
                <a:prstGeom prst="roundRect">
                  <a:avLst/>
                </a:prstGeom>
                <a:solidFill>
                  <a:srgbClr val="FE66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" name="正方形/長方形 20">
                  <a:extLst>
                    <a:ext uri="{FF2B5EF4-FFF2-40B4-BE49-F238E27FC236}">
                      <a16:creationId xmlns:a16="http://schemas.microsoft.com/office/drawing/2014/main" id="{588A40CF-4C8F-4C71-90B9-476BF9DCACB3}"/>
                    </a:ext>
                  </a:extLst>
                </p:cNvPr>
                <p:cNvSpPr/>
                <p:nvPr/>
              </p:nvSpPr>
              <p:spPr>
                <a:xfrm>
                  <a:off x="1500783" y="3648152"/>
                  <a:ext cx="1903085" cy="7694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4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答え</a:t>
                  </a:r>
                  <a:r>
                    <a:rPr kumimoji="1" lang="en-US" altLang="ja-JP" sz="44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2</a:t>
                  </a:r>
                  <a:r>
                    <a:rPr kumimoji="1" lang="ja-JP" altLang="en-US" sz="36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▼</a:t>
                  </a:r>
                </a:p>
              </p:txBody>
            </p:sp>
            <p:sp>
              <p:nvSpPr>
                <p:cNvPr id="22" name="正方形/長方形 21">
                  <a:extLst>
                    <a:ext uri="{FF2B5EF4-FFF2-40B4-BE49-F238E27FC236}">
                      <a16:creationId xmlns:a16="http://schemas.microsoft.com/office/drawing/2014/main" id="{58D1EA00-EE06-4F42-906D-1B86BA8575AE}"/>
                    </a:ext>
                  </a:extLst>
                </p:cNvPr>
                <p:cNvSpPr/>
                <p:nvPr/>
              </p:nvSpPr>
              <p:spPr>
                <a:xfrm>
                  <a:off x="3427666" y="3619832"/>
                  <a:ext cx="761747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の</a:t>
                  </a:r>
                  <a:endParaRPr kumimoji="1" lang="ja-JP" altLang="en-US" sz="48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23" name="角丸四角形 23">
                  <a:extLst>
                    <a:ext uri="{FF2B5EF4-FFF2-40B4-BE49-F238E27FC236}">
                      <a16:creationId xmlns:a16="http://schemas.microsoft.com/office/drawing/2014/main" id="{363C6AE6-16C8-49CA-902A-668EC2E0A129}"/>
                    </a:ext>
                  </a:extLst>
                </p:cNvPr>
                <p:cNvSpPr/>
                <p:nvPr/>
              </p:nvSpPr>
              <p:spPr>
                <a:xfrm>
                  <a:off x="4307728" y="3534588"/>
                  <a:ext cx="1676518" cy="99657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" name="正方形/長方形 24">
                  <a:extLst>
                    <a:ext uri="{FF2B5EF4-FFF2-40B4-BE49-F238E27FC236}">
                      <a16:creationId xmlns:a16="http://schemas.microsoft.com/office/drawing/2014/main" id="{223C665E-8387-44EA-85C8-9BB1B38CC41E}"/>
                    </a:ext>
                  </a:extLst>
                </p:cNvPr>
                <p:cNvSpPr/>
                <p:nvPr/>
              </p:nvSpPr>
              <p:spPr>
                <a:xfrm>
                  <a:off x="6107811" y="3617375"/>
                  <a:ext cx="1338828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番目</a:t>
                  </a:r>
                  <a:endParaRPr kumimoji="1" lang="ja-JP" altLang="en-US" sz="48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</p:grp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C23394E3-C4B3-4F77-961B-D9DB79C1E296}"/>
              </a:ext>
            </a:extLst>
          </p:cNvPr>
          <p:cNvGrpSpPr/>
          <p:nvPr/>
        </p:nvGrpSpPr>
        <p:grpSpPr>
          <a:xfrm>
            <a:off x="317618" y="4418895"/>
            <a:ext cx="9212423" cy="1900757"/>
            <a:chOff x="124509" y="2641993"/>
            <a:chExt cx="9212423" cy="1900757"/>
          </a:xfrm>
        </p:grpSpPr>
        <p:sp>
          <p:nvSpPr>
            <p:cNvPr id="27" name="フリーフォーム: 図形 26">
              <a:extLst>
                <a:ext uri="{FF2B5EF4-FFF2-40B4-BE49-F238E27FC236}">
                  <a16:creationId xmlns:a16="http://schemas.microsoft.com/office/drawing/2014/main" id="{2B953D8F-F774-47DE-ACD8-07308C602324}"/>
                </a:ext>
              </a:extLst>
            </p:cNvPr>
            <p:cNvSpPr/>
            <p:nvPr/>
          </p:nvSpPr>
          <p:spPr>
            <a:xfrm flipV="1">
              <a:off x="124509" y="2641993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996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865A1999-5B82-4876-9CF1-BFF610D4DF36}"/>
                </a:ext>
              </a:extLst>
            </p:cNvPr>
            <p:cNvSpPr/>
            <p:nvPr/>
          </p:nvSpPr>
          <p:spPr>
            <a:xfrm>
              <a:off x="7190190" y="3020502"/>
              <a:ext cx="2146742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5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と言う</a:t>
              </a:r>
            </a:p>
          </p:txBody>
        </p:sp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5E3F8826-C2F6-4FC8-A8B6-5A486793A7AB}"/>
                </a:ext>
              </a:extLst>
            </p:cNvPr>
            <p:cNvGrpSpPr/>
            <p:nvPr/>
          </p:nvGrpSpPr>
          <p:grpSpPr>
            <a:xfrm>
              <a:off x="882272" y="2853010"/>
              <a:ext cx="6479704" cy="1322059"/>
              <a:chOff x="1081083" y="741723"/>
              <a:chExt cx="6479704" cy="1322059"/>
            </a:xfrm>
          </p:grpSpPr>
          <p:sp>
            <p:nvSpPr>
              <p:cNvPr id="30" name="角丸四角形 17">
                <a:extLst>
                  <a:ext uri="{FF2B5EF4-FFF2-40B4-BE49-F238E27FC236}">
                    <a16:creationId xmlns:a16="http://schemas.microsoft.com/office/drawing/2014/main" id="{EC0BFE6D-ACA2-4971-ADEE-2EC495409C26}"/>
                  </a:ext>
                </a:extLst>
              </p:cNvPr>
              <p:cNvSpPr/>
              <p:nvPr/>
            </p:nvSpPr>
            <p:spPr>
              <a:xfrm>
                <a:off x="1081083" y="741723"/>
                <a:ext cx="6479704" cy="1322059"/>
              </a:xfrm>
              <a:prstGeom prst="roundRect">
                <a:avLst>
                  <a:gd name="adj" fmla="val 50000"/>
                </a:avLst>
              </a:prstGeom>
              <a:solidFill>
                <a:srgbClr val="FF661A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1" name="グループ化 30">
                <a:extLst>
                  <a:ext uri="{FF2B5EF4-FFF2-40B4-BE49-F238E27FC236}">
                    <a16:creationId xmlns:a16="http://schemas.microsoft.com/office/drawing/2014/main" id="{B3E5AC29-924E-49F7-BF06-1F9FB195F9A1}"/>
                  </a:ext>
                </a:extLst>
              </p:cNvPr>
              <p:cNvGrpSpPr/>
              <p:nvPr/>
            </p:nvGrpSpPr>
            <p:grpSpPr>
              <a:xfrm>
                <a:off x="1447793" y="902009"/>
                <a:ext cx="5867062" cy="1001486"/>
                <a:chOff x="1579577" y="3534588"/>
                <a:chExt cx="5867062" cy="1001486"/>
              </a:xfrm>
            </p:grpSpPr>
            <p:sp>
              <p:nvSpPr>
                <p:cNvPr id="32" name="角丸四角形 20">
                  <a:extLst>
                    <a:ext uri="{FF2B5EF4-FFF2-40B4-BE49-F238E27FC236}">
                      <a16:creationId xmlns:a16="http://schemas.microsoft.com/office/drawing/2014/main" id="{F2ABF38B-3EDD-42CC-B766-8A3B1BE6EC10}"/>
                    </a:ext>
                  </a:extLst>
                </p:cNvPr>
                <p:cNvSpPr/>
                <p:nvPr/>
              </p:nvSpPr>
              <p:spPr>
                <a:xfrm>
                  <a:off x="1579577" y="3534588"/>
                  <a:ext cx="1872343" cy="1001486"/>
                </a:xfrm>
                <a:prstGeom prst="roundRect">
                  <a:avLst/>
                </a:prstGeom>
                <a:solidFill>
                  <a:srgbClr val="FE66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" name="正方形/長方形 32">
                  <a:extLst>
                    <a:ext uri="{FF2B5EF4-FFF2-40B4-BE49-F238E27FC236}">
                      <a16:creationId xmlns:a16="http://schemas.microsoft.com/office/drawing/2014/main" id="{301891CA-842B-4273-8741-E6690F886008}"/>
                    </a:ext>
                  </a:extLst>
                </p:cNvPr>
                <p:cNvSpPr/>
                <p:nvPr/>
              </p:nvSpPr>
              <p:spPr>
                <a:xfrm>
                  <a:off x="1579577" y="3619832"/>
                  <a:ext cx="1903085" cy="7694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4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答え</a:t>
                  </a:r>
                  <a:r>
                    <a:rPr kumimoji="1" lang="en-US" altLang="ja-JP" sz="44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3</a:t>
                  </a:r>
                  <a:r>
                    <a:rPr kumimoji="1" lang="ja-JP" altLang="en-US" sz="36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▼</a:t>
                  </a:r>
                </a:p>
              </p:txBody>
            </p:sp>
            <p:sp>
              <p:nvSpPr>
                <p:cNvPr id="34" name="正方形/長方形 33">
                  <a:extLst>
                    <a:ext uri="{FF2B5EF4-FFF2-40B4-BE49-F238E27FC236}">
                      <a16:creationId xmlns:a16="http://schemas.microsoft.com/office/drawing/2014/main" id="{3EC5D2C9-06FA-4775-A299-C44134D4ED22}"/>
                    </a:ext>
                  </a:extLst>
                </p:cNvPr>
                <p:cNvSpPr/>
                <p:nvPr/>
              </p:nvSpPr>
              <p:spPr>
                <a:xfrm>
                  <a:off x="3427666" y="3619832"/>
                  <a:ext cx="761747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の</a:t>
                  </a:r>
                  <a:endParaRPr kumimoji="1" lang="ja-JP" altLang="en-US" sz="48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35" name="角丸四角形 23">
                  <a:extLst>
                    <a:ext uri="{FF2B5EF4-FFF2-40B4-BE49-F238E27FC236}">
                      <a16:creationId xmlns:a16="http://schemas.microsoft.com/office/drawing/2014/main" id="{09613263-2E44-4E3F-BEA6-E494B015C623}"/>
                    </a:ext>
                  </a:extLst>
                </p:cNvPr>
                <p:cNvSpPr/>
                <p:nvPr/>
              </p:nvSpPr>
              <p:spPr>
                <a:xfrm>
                  <a:off x="4307728" y="3534588"/>
                  <a:ext cx="1676518" cy="99657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" name="正方形/長方形 36">
                  <a:extLst>
                    <a:ext uri="{FF2B5EF4-FFF2-40B4-BE49-F238E27FC236}">
                      <a16:creationId xmlns:a16="http://schemas.microsoft.com/office/drawing/2014/main" id="{1B9FD11A-E203-453B-8286-D99799FB6E68}"/>
                    </a:ext>
                  </a:extLst>
                </p:cNvPr>
                <p:cNvSpPr/>
                <p:nvPr/>
              </p:nvSpPr>
              <p:spPr>
                <a:xfrm>
                  <a:off x="6107811" y="3617375"/>
                  <a:ext cx="1338828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番目</a:t>
                  </a:r>
                  <a:endParaRPr kumimoji="1" lang="ja-JP" altLang="en-US" sz="48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100718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081FEF58-7E4F-4CC9-AC01-1B57A2D6038C}"/>
              </a:ext>
            </a:extLst>
          </p:cNvPr>
          <p:cNvGrpSpPr/>
          <p:nvPr/>
        </p:nvGrpSpPr>
        <p:grpSpPr>
          <a:xfrm>
            <a:off x="248731" y="526573"/>
            <a:ext cx="9212423" cy="1900757"/>
            <a:chOff x="124509" y="2641993"/>
            <a:chExt cx="9212423" cy="1900757"/>
          </a:xfrm>
        </p:grpSpPr>
        <p:sp>
          <p:nvSpPr>
            <p:cNvPr id="39" name="フリーフォーム: 図形 38">
              <a:extLst>
                <a:ext uri="{FF2B5EF4-FFF2-40B4-BE49-F238E27FC236}">
                  <a16:creationId xmlns:a16="http://schemas.microsoft.com/office/drawing/2014/main" id="{65BB3426-C54C-4B56-BBFB-D4F093E38FC3}"/>
                </a:ext>
              </a:extLst>
            </p:cNvPr>
            <p:cNvSpPr/>
            <p:nvPr/>
          </p:nvSpPr>
          <p:spPr>
            <a:xfrm flipV="1">
              <a:off x="124509" y="2641993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FF668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46A6B05F-4F40-48EF-8104-258719E52FD2}"/>
                </a:ext>
              </a:extLst>
            </p:cNvPr>
            <p:cNvSpPr/>
            <p:nvPr/>
          </p:nvSpPr>
          <p:spPr>
            <a:xfrm>
              <a:off x="7190190" y="3020502"/>
              <a:ext cx="2146742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5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と言う</a:t>
              </a:r>
            </a:p>
          </p:txBody>
        </p:sp>
        <p:grpSp>
          <p:nvGrpSpPr>
            <p:cNvPr id="41" name="グループ化 40">
              <a:extLst>
                <a:ext uri="{FF2B5EF4-FFF2-40B4-BE49-F238E27FC236}">
                  <a16:creationId xmlns:a16="http://schemas.microsoft.com/office/drawing/2014/main" id="{8811419F-DACC-40F9-8B15-AC06D497C65C}"/>
                </a:ext>
              </a:extLst>
            </p:cNvPr>
            <p:cNvGrpSpPr/>
            <p:nvPr/>
          </p:nvGrpSpPr>
          <p:grpSpPr>
            <a:xfrm>
              <a:off x="882272" y="2853010"/>
              <a:ext cx="6479704" cy="1322059"/>
              <a:chOff x="1081083" y="741723"/>
              <a:chExt cx="6479704" cy="1322059"/>
            </a:xfrm>
          </p:grpSpPr>
          <p:sp>
            <p:nvSpPr>
              <p:cNvPr id="15" name="角丸四角形 17">
                <a:extLst>
                  <a:ext uri="{FF2B5EF4-FFF2-40B4-BE49-F238E27FC236}">
                    <a16:creationId xmlns:a16="http://schemas.microsoft.com/office/drawing/2014/main" id="{01EE4794-9C5E-460E-8A5E-37B156D5F275}"/>
                  </a:ext>
                </a:extLst>
              </p:cNvPr>
              <p:cNvSpPr/>
              <p:nvPr/>
            </p:nvSpPr>
            <p:spPr>
              <a:xfrm>
                <a:off x="1081083" y="741723"/>
                <a:ext cx="6479704" cy="1322059"/>
              </a:xfrm>
              <a:prstGeom prst="roundRect">
                <a:avLst>
                  <a:gd name="adj" fmla="val 50000"/>
                </a:avLst>
              </a:prstGeom>
              <a:solidFill>
                <a:srgbClr val="FF661A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7" name="グループ化 6">
                <a:extLst>
                  <a:ext uri="{FF2B5EF4-FFF2-40B4-BE49-F238E27FC236}">
                    <a16:creationId xmlns:a16="http://schemas.microsoft.com/office/drawing/2014/main" id="{E3284FF8-7D18-4ABE-9F94-52FDE5FC74B1}"/>
                  </a:ext>
                </a:extLst>
              </p:cNvPr>
              <p:cNvGrpSpPr/>
              <p:nvPr/>
            </p:nvGrpSpPr>
            <p:grpSpPr>
              <a:xfrm>
                <a:off x="1447793" y="902009"/>
                <a:ext cx="5867062" cy="1001486"/>
                <a:chOff x="1579577" y="3534588"/>
                <a:chExt cx="5867062" cy="1001486"/>
              </a:xfrm>
            </p:grpSpPr>
            <p:sp>
              <p:nvSpPr>
                <p:cNvPr id="8" name="角丸四角形 20">
                  <a:extLst>
                    <a:ext uri="{FF2B5EF4-FFF2-40B4-BE49-F238E27FC236}">
                      <a16:creationId xmlns:a16="http://schemas.microsoft.com/office/drawing/2014/main" id="{F7CF5093-07F6-48BB-941B-97371867CD89}"/>
                    </a:ext>
                  </a:extLst>
                </p:cNvPr>
                <p:cNvSpPr/>
                <p:nvPr/>
              </p:nvSpPr>
              <p:spPr>
                <a:xfrm>
                  <a:off x="1579577" y="3534588"/>
                  <a:ext cx="1872343" cy="1001486"/>
                </a:xfrm>
                <a:prstGeom prst="roundRect">
                  <a:avLst/>
                </a:prstGeom>
                <a:solidFill>
                  <a:srgbClr val="FE66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" name="正方形/長方形 8">
                  <a:extLst>
                    <a:ext uri="{FF2B5EF4-FFF2-40B4-BE49-F238E27FC236}">
                      <a16:creationId xmlns:a16="http://schemas.microsoft.com/office/drawing/2014/main" id="{0FD39F40-FFBB-43C2-AE8A-490E64AB0556}"/>
                    </a:ext>
                  </a:extLst>
                </p:cNvPr>
                <p:cNvSpPr/>
                <p:nvPr/>
              </p:nvSpPr>
              <p:spPr>
                <a:xfrm>
                  <a:off x="1579577" y="3619832"/>
                  <a:ext cx="1915909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問題▼</a:t>
                  </a:r>
                </a:p>
              </p:txBody>
            </p:sp>
            <p:sp>
              <p:nvSpPr>
                <p:cNvPr id="10" name="正方形/長方形 9">
                  <a:extLst>
                    <a:ext uri="{FF2B5EF4-FFF2-40B4-BE49-F238E27FC236}">
                      <a16:creationId xmlns:a16="http://schemas.microsoft.com/office/drawing/2014/main" id="{4DF48478-45F1-4A2A-A122-C78F239624CC}"/>
                    </a:ext>
                  </a:extLst>
                </p:cNvPr>
                <p:cNvSpPr/>
                <p:nvPr/>
              </p:nvSpPr>
              <p:spPr>
                <a:xfrm>
                  <a:off x="3427666" y="3619832"/>
                  <a:ext cx="761747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の</a:t>
                  </a:r>
                  <a:endParaRPr kumimoji="1" lang="ja-JP" altLang="en-US" sz="48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11" name="角丸四角形 23">
                  <a:extLst>
                    <a:ext uri="{FF2B5EF4-FFF2-40B4-BE49-F238E27FC236}">
                      <a16:creationId xmlns:a16="http://schemas.microsoft.com/office/drawing/2014/main" id="{468029E9-BD18-4FF1-95DB-78F1578FD608}"/>
                    </a:ext>
                  </a:extLst>
                </p:cNvPr>
                <p:cNvSpPr/>
                <p:nvPr/>
              </p:nvSpPr>
              <p:spPr>
                <a:xfrm>
                  <a:off x="4307728" y="3534588"/>
                  <a:ext cx="1676518" cy="99657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8D1B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" name="正方形/長方形 11">
                  <a:extLst>
                    <a:ext uri="{FF2B5EF4-FFF2-40B4-BE49-F238E27FC236}">
                      <a16:creationId xmlns:a16="http://schemas.microsoft.com/office/drawing/2014/main" id="{CA701532-FDA2-416D-AF3C-06206CFDE38C}"/>
                    </a:ext>
                  </a:extLst>
                </p:cNvPr>
                <p:cNvSpPr/>
                <p:nvPr/>
              </p:nvSpPr>
              <p:spPr>
                <a:xfrm>
                  <a:off x="4528742" y="3617375"/>
                  <a:ext cx="1338828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番号</a:t>
                  </a:r>
                </a:p>
              </p:txBody>
            </p:sp>
            <p:sp>
              <p:nvSpPr>
                <p:cNvPr id="13" name="正方形/長方形 12">
                  <a:extLst>
                    <a:ext uri="{FF2B5EF4-FFF2-40B4-BE49-F238E27FC236}">
                      <a16:creationId xmlns:a16="http://schemas.microsoft.com/office/drawing/2014/main" id="{62AA9EF9-52A6-4EFC-8869-D65937AEF023}"/>
                    </a:ext>
                  </a:extLst>
                </p:cNvPr>
                <p:cNvSpPr/>
                <p:nvPr/>
              </p:nvSpPr>
              <p:spPr>
                <a:xfrm>
                  <a:off x="6107811" y="3617375"/>
                  <a:ext cx="1338828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番目</a:t>
                  </a:r>
                  <a:endParaRPr kumimoji="1" lang="ja-JP" altLang="en-US" sz="48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</p:grp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196A7ADB-5279-40C2-AD94-66EAE8042336}"/>
              </a:ext>
            </a:extLst>
          </p:cNvPr>
          <p:cNvGrpSpPr/>
          <p:nvPr/>
        </p:nvGrpSpPr>
        <p:grpSpPr>
          <a:xfrm>
            <a:off x="248731" y="2618065"/>
            <a:ext cx="9212423" cy="1900757"/>
            <a:chOff x="124509" y="2641993"/>
            <a:chExt cx="9212423" cy="1900757"/>
          </a:xfrm>
        </p:grpSpPr>
        <p:sp>
          <p:nvSpPr>
            <p:cNvPr id="58" name="フリーフォーム: 図形 57">
              <a:extLst>
                <a:ext uri="{FF2B5EF4-FFF2-40B4-BE49-F238E27FC236}">
                  <a16:creationId xmlns:a16="http://schemas.microsoft.com/office/drawing/2014/main" id="{E2B4DDD0-6AF9-479B-AF57-99C65FC1ED85}"/>
                </a:ext>
              </a:extLst>
            </p:cNvPr>
            <p:cNvSpPr/>
            <p:nvPr/>
          </p:nvSpPr>
          <p:spPr>
            <a:xfrm flipV="1">
              <a:off x="124509" y="2641993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FF668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B6FAFAD9-0E03-4A6B-AF48-DD1C966E0423}"/>
                </a:ext>
              </a:extLst>
            </p:cNvPr>
            <p:cNvSpPr/>
            <p:nvPr/>
          </p:nvSpPr>
          <p:spPr>
            <a:xfrm>
              <a:off x="7190190" y="3020502"/>
              <a:ext cx="2146742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5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と言う</a:t>
              </a:r>
            </a:p>
          </p:txBody>
        </p:sp>
        <p:grpSp>
          <p:nvGrpSpPr>
            <p:cNvPr id="60" name="グループ化 59">
              <a:extLst>
                <a:ext uri="{FF2B5EF4-FFF2-40B4-BE49-F238E27FC236}">
                  <a16:creationId xmlns:a16="http://schemas.microsoft.com/office/drawing/2014/main" id="{590CE496-C946-4839-96C0-ABF69B070DA5}"/>
                </a:ext>
              </a:extLst>
            </p:cNvPr>
            <p:cNvGrpSpPr/>
            <p:nvPr/>
          </p:nvGrpSpPr>
          <p:grpSpPr>
            <a:xfrm>
              <a:off x="882272" y="2853010"/>
              <a:ext cx="6479704" cy="1322059"/>
              <a:chOff x="1081083" y="741723"/>
              <a:chExt cx="6479704" cy="1322059"/>
            </a:xfrm>
          </p:grpSpPr>
          <p:sp>
            <p:nvSpPr>
              <p:cNvPr id="61" name="角丸四角形 17">
                <a:extLst>
                  <a:ext uri="{FF2B5EF4-FFF2-40B4-BE49-F238E27FC236}">
                    <a16:creationId xmlns:a16="http://schemas.microsoft.com/office/drawing/2014/main" id="{D578AD51-7539-44BF-B6D7-C3BF585FF424}"/>
                  </a:ext>
                </a:extLst>
              </p:cNvPr>
              <p:cNvSpPr/>
              <p:nvPr/>
            </p:nvSpPr>
            <p:spPr>
              <a:xfrm>
                <a:off x="1081083" y="741723"/>
                <a:ext cx="6479704" cy="1322059"/>
              </a:xfrm>
              <a:prstGeom prst="roundRect">
                <a:avLst>
                  <a:gd name="adj" fmla="val 50000"/>
                </a:avLst>
              </a:prstGeom>
              <a:solidFill>
                <a:srgbClr val="FF661A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62" name="グループ化 61">
                <a:extLst>
                  <a:ext uri="{FF2B5EF4-FFF2-40B4-BE49-F238E27FC236}">
                    <a16:creationId xmlns:a16="http://schemas.microsoft.com/office/drawing/2014/main" id="{BAE730EA-4B6D-4C26-B3F3-01520FB75065}"/>
                  </a:ext>
                </a:extLst>
              </p:cNvPr>
              <p:cNvGrpSpPr/>
              <p:nvPr/>
            </p:nvGrpSpPr>
            <p:grpSpPr>
              <a:xfrm>
                <a:off x="1447793" y="902009"/>
                <a:ext cx="5867062" cy="1001486"/>
                <a:chOff x="1579577" y="3534588"/>
                <a:chExt cx="5867062" cy="1001486"/>
              </a:xfrm>
            </p:grpSpPr>
            <p:sp>
              <p:nvSpPr>
                <p:cNvPr id="63" name="角丸四角形 20">
                  <a:extLst>
                    <a:ext uri="{FF2B5EF4-FFF2-40B4-BE49-F238E27FC236}">
                      <a16:creationId xmlns:a16="http://schemas.microsoft.com/office/drawing/2014/main" id="{6F104B2E-F7BF-45DA-B35A-97FBF51C9EFE}"/>
                    </a:ext>
                  </a:extLst>
                </p:cNvPr>
                <p:cNvSpPr/>
                <p:nvPr/>
              </p:nvSpPr>
              <p:spPr>
                <a:xfrm>
                  <a:off x="1579577" y="3534588"/>
                  <a:ext cx="1872343" cy="1001486"/>
                </a:xfrm>
                <a:prstGeom prst="roundRect">
                  <a:avLst/>
                </a:prstGeom>
                <a:solidFill>
                  <a:srgbClr val="FE66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" name="正方形/長方形 63">
                  <a:extLst>
                    <a:ext uri="{FF2B5EF4-FFF2-40B4-BE49-F238E27FC236}">
                      <a16:creationId xmlns:a16="http://schemas.microsoft.com/office/drawing/2014/main" id="{D9CEFF50-72D7-4AC6-9FEF-BCF44421FF7D}"/>
                    </a:ext>
                  </a:extLst>
                </p:cNvPr>
                <p:cNvSpPr/>
                <p:nvPr/>
              </p:nvSpPr>
              <p:spPr>
                <a:xfrm>
                  <a:off x="1579577" y="3619832"/>
                  <a:ext cx="1915909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問題▼</a:t>
                  </a:r>
                </a:p>
              </p:txBody>
            </p:sp>
            <p:sp>
              <p:nvSpPr>
                <p:cNvPr id="65" name="正方形/長方形 64">
                  <a:extLst>
                    <a:ext uri="{FF2B5EF4-FFF2-40B4-BE49-F238E27FC236}">
                      <a16:creationId xmlns:a16="http://schemas.microsoft.com/office/drawing/2014/main" id="{1CD65C25-5C41-4C7D-8003-57369E4F6318}"/>
                    </a:ext>
                  </a:extLst>
                </p:cNvPr>
                <p:cNvSpPr/>
                <p:nvPr/>
              </p:nvSpPr>
              <p:spPr>
                <a:xfrm>
                  <a:off x="3427666" y="3619832"/>
                  <a:ext cx="761747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の</a:t>
                  </a:r>
                  <a:endParaRPr kumimoji="1" lang="ja-JP" altLang="en-US" sz="48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66" name="角丸四角形 23">
                  <a:extLst>
                    <a:ext uri="{FF2B5EF4-FFF2-40B4-BE49-F238E27FC236}">
                      <a16:creationId xmlns:a16="http://schemas.microsoft.com/office/drawing/2014/main" id="{95089C6B-9A3B-4906-9FE1-D5A4D8DC6A09}"/>
                    </a:ext>
                  </a:extLst>
                </p:cNvPr>
                <p:cNvSpPr/>
                <p:nvPr/>
              </p:nvSpPr>
              <p:spPr>
                <a:xfrm>
                  <a:off x="4307728" y="3534588"/>
                  <a:ext cx="1676518" cy="99657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67" name="正方形/長方形 66">
                  <a:extLst>
                    <a:ext uri="{FF2B5EF4-FFF2-40B4-BE49-F238E27FC236}">
                      <a16:creationId xmlns:a16="http://schemas.microsoft.com/office/drawing/2014/main" id="{E6CBCE85-AD11-413B-BD58-99EA7EF6A71D}"/>
                    </a:ext>
                  </a:extLst>
                </p:cNvPr>
                <p:cNvSpPr/>
                <p:nvPr/>
              </p:nvSpPr>
              <p:spPr>
                <a:xfrm>
                  <a:off x="6107811" y="3617375"/>
                  <a:ext cx="1338828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番目</a:t>
                  </a:r>
                  <a:endParaRPr kumimoji="1" lang="ja-JP" altLang="en-US" sz="48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</p:grp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9E53B961-30EE-4D07-AA92-B839EDAB29CB}"/>
              </a:ext>
            </a:extLst>
          </p:cNvPr>
          <p:cNvGrpSpPr/>
          <p:nvPr/>
        </p:nvGrpSpPr>
        <p:grpSpPr>
          <a:xfrm>
            <a:off x="248731" y="4679108"/>
            <a:ext cx="9212423" cy="1900757"/>
            <a:chOff x="124509" y="2641993"/>
            <a:chExt cx="9212423" cy="1900757"/>
          </a:xfrm>
        </p:grpSpPr>
        <p:sp>
          <p:nvSpPr>
            <p:cNvPr id="45" name="フリーフォーム: 図形 44">
              <a:extLst>
                <a:ext uri="{FF2B5EF4-FFF2-40B4-BE49-F238E27FC236}">
                  <a16:creationId xmlns:a16="http://schemas.microsoft.com/office/drawing/2014/main" id="{C824F2BA-D07C-4FEA-BF7B-A9801145D556}"/>
                </a:ext>
              </a:extLst>
            </p:cNvPr>
            <p:cNvSpPr/>
            <p:nvPr/>
          </p:nvSpPr>
          <p:spPr>
            <a:xfrm flipV="1">
              <a:off x="124509" y="2641993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FF668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0301F1DE-CBD7-4839-BF7C-D0641DBC1010}"/>
                </a:ext>
              </a:extLst>
            </p:cNvPr>
            <p:cNvSpPr/>
            <p:nvPr/>
          </p:nvSpPr>
          <p:spPr>
            <a:xfrm>
              <a:off x="7190190" y="3020502"/>
              <a:ext cx="2146742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5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と言う</a:t>
              </a:r>
            </a:p>
          </p:txBody>
        </p:sp>
        <p:sp>
          <p:nvSpPr>
            <p:cNvPr id="48" name="角丸四角形 17">
              <a:extLst>
                <a:ext uri="{FF2B5EF4-FFF2-40B4-BE49-F238E27FC236}">
                  <a16:creationId xmlns:a16="http://schemas.microsoft.com/office/drawing/2014/main" id="{83F4491D-EF56-4CED-9131-8FDB85D7D91C}"/>
                </a:ext>
              </a:extLst>
            </p:cNvPr>
            <p:cNvSpPr/>
            <p:nvPr/>
          </p:nvSpPr>
          <p:spPr>
            <a:xfrm>
              <a:off x="882272" y="2853010"/>
              <a:ext cx="6479704" cy="132205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24763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42636F6C-7597-4092-8E8B-AD64A3F8A6C4}"/>
              </a:ext>
            </a:extLst>
          </p:cNvPr>
          <p:cNvGrpSpPr/>
          <p:nvPr/>
        </p:nvGrpSpPr>
        <p:grpSpPr>
          <a:xfrm>
            <a:off x="227236" y="2515525"/>
            <a:ext cx="9212423" cy="1900757"/>
            <a:chOff x="198066" y="2909215"/>
            <a:chExt cx="9212423" cy="1900757"/>
          </a:xfrm>
        </p:grpSpPr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8B0A698D-0EE4-454B-9D03-E3D43D17E147}"/>
                </a:ext>
              </a:extLst>
            </p:cNvPr>
            <p:cNvGrpSpPr/>
            <p:nvPr/>
          </p:nvGrpSpPr>
          <p:grpSpPr>
            <a:xfrm>
              <a:off x="198066" y="2909215"/>
              <a:ext cx="9212423" cy="1900757"/>
              <a:chOff x="124509" y="2641993"/>
              <a:chExt cx="9212423" cy="1900757"/>
            </a:xfrm>
          </p:grpSpPr>
          <p:sp>
            <p:nvSpPr>
              <p:cNvPr id="7" name="フリーフォーム: 図形 44">
                <a:extLst>
                  <a:ext uri="{FF2B5EF4-FFF2-40B4-BE49-F238E27FC236}">
                    <a16:creationId xmlns:a16="http://schemas.microsoft.com/office/drawing/2014/main" id="{0032B9D3-A814-4F41-B970-F8A00BBD7F00}"/>
                  </a:ext>
                </a:extLst>
              </p:cNvPr>
              <p:cNvSpPr/>
              <p:nvPr/>
            </p:nvSpPr>
            <p:spPr>
              <a:xfrm flipV="1">
                <a:off x="124509" y="2641993"/>
                <a:ext cx="9154085" cy="1900757"/>
              </a:xfrm>
              <a:custGeom>
                <a:avLst/>
                <a:gdLst>
                  <a:gd name="connsiteX0" fmla="*/ 128457 w 9154085"/>
                  <a:gd name="connsiteY0" fmla="*/ 1900757 h 1900757"/>
                  <a:gd name="connsiteX1" fmla="*/ 340322 w 9154085"/>
                  <a:gd name="connsiteY1" fmla="*/ 1900757 h 1900757"/>
                  <a:gd name="connsiteX2" fmla="*/ 340322 w 9154085"/>
                  <a:gd name="connsiteY2" fmla="*/ 1899142 h 1900757"/>
                  <a:gd name="connsiteX3" fmla="*/ 611737 w 9154085"/>
                  <a:gd name="connsiteY3" fmla="*/ 1627727 h 1900757"/>
                  <a:gd name="connsiteX4" fmla="*/ 1008731 w 9154085"/>
                  <a:gd name="connsiteY4" fmla="*/ 1627727 h 1900757"/>
                  <a:gd name="connsiteX5" fmla="*/ 1280146 w 9154085"/>
                  <a:gd name="connsiteY5" fmla="*/ 1899142 h 1900757"/>
                  <a:gd name="connsiteX6" fmla="*/ 1280146 w 9154085"/>
                  <a:gd name="connsiteY6" fmla="*/ 1900757 h 1900757"/>
                  <a:gd name="connsiteX7" fmla="*/ 9025628 w 9154085"/>
                  <a:gd name="connsiteY7" fmla="*/ 1900757 h 1900757"/>
                  <a:gd name="connsiteX8" fmla="*/ 9154085 w 9154085"/>
                  <a:gd name="connsiteY8" fmla="*/ 1772300 h 1900757"/>
                  <a:gd name="connsiteX9" fmla="*/ 9154085 w 9154085"/>
                  <a:gd name="connsiteY9" fmla="*/ 396357 h 1900757"/>
                  <a:gd name="connsiteX10" fmla="*/ 9025628 w 9154085"/>
                  <a:gd name="connsiteY10" fmla="*/ 267900 h 1900757"/>
                  <a:gd name="connsiteX11" fmla="*/ 1277556 w 9154085"/>
                  <a:gd name="connsiteY11" fmla="*/ 267900 h 1900757"/>
                  <a:gd name="connsiteX12" fmla="*/ 1009656 w 9154085"/>
                  <a:gd name="connsiteY12" fmla="*/ 0 h 1900757"/>
                  <a:gd name="connsiteX13" fmla="*/ 612662 w 9154085"/>
                  <a:gd name="connsiteY13" fmla="*/ 0 h 1900757"/>
                  <a:gd name="connsiteX14" fmla="*/ 344762 w 9154085"/>
                  <a:gd name="connsiteY14" fmla="*/ 267900 h 1900757"/>
                  <a:gd name="connsiteX15" fmla="*/ 128457 w 9154085"/>
                  <a:gd name="connsiteY15" fmla="*/ 267900 h 1900757"/>
                  <a:gd name="connsiteX16" fmla="*/ 0 w 9154085"/>
                  <a:gd name="connsiteY16" fmla="*/ 396357 h 1900757"/>
                  <a:gd name="connsiteX17" fmla="*/ 0 w 9154085"/>
                  <a:gd name="connsiteY17" fmla="*/ 1772300 h 1900757"/>
                  <a:gd name="connsiteX18" fmla="*/ 128457 w 9154085"/>
                  <a:gd name="connsiteY18" fmla="*/ 1900757 h 19007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9154085" h="1900757">
                    <a:moveTo>
                      <a:pt x="128457" y="1900757"/>
                    </a:moveTo>
                    <a:lnTo>
                      <a:pt x="340322" y="1900757"/>
                    </a:lnTo>
                    <a:lnTo>
                      <a:pt x="340322" y="1899142"/>
                    </a:lnTo>
                    <a:lnTo>
                      <a:pt x="611737" y="1627727"/>
                    </a:lnTo>
                    <a:lnTo>
                      <a:pt x="1008731" y="1627727"/>
                    </a:lnTo>
                    <a:lnTo>
                      <a:pt x="1280146" y="1899142"/>
                    </a:lnTo>
                    <a:lnTo>
                      <a:pt x="1280146" y="1900757"/>
                    </a:lnTo>
                    <a:lnTo>
                      <a:pt x="9025628" y="1900757"/>
                    </a:lnTo>
                    <a:cubicBezTo>
                      <a:pt x="9096573" y="1900757"/>
                      <a:pt x="9154085" y="1843245"/>
                      <a:pt x="9154085" y="1772300"/>
                    </a:cubicBezTo>
                    <a:lnTo>
                      <a:pt x="9154085" y="396357"/>
                    </a:lnTo>
                    <a:cubicBezTo>
                      <a:pt x="9154085" y="325412"/>
                      <a:pt x="9096573" y="267900"/>
                      <a:pt x="9025628" y="267900"/>
                    </a:cubicBezTo>
                    <a:lnTo>
                      <a:pt x="1277556" y="267900"/>
                    </a:lnTo>
                    <a:lnTo>
                      <a:pt x="1009656" y="0"/>
                    </a:lnTo>
                    <a:lnTo>
                      <a:pt x="612662" y="0"/>
                    </a:lnTo>
                    <a:lnTo>
                      <a:pt x="344762" y="267900"/>
                    </a:lnTo>
                    <a:lnTo>
                      <a:pt x="128457" y="267900"/>
                    </a:lnTo>
                    <a:cubicBezTo>
                      <a:pt x="57512" y="267900"/>
                      <a:pt x="0" y="325412"/>
                      <a:pt x="0" y="396357"/>
                    </a:cubicBezTo>
                    <a:lnTo>
                      <a:pt x="0" y="1772300"/>
                    </a:lnTo>
                    <a:cubicBezTo>
                      <a:pt x="0" y="1843245"/>
                      <a:pt x="57512" y="1900757"/>
                      <a:pt x="128457" y="1900757"/>
                    </a:cubicBezTo>
                    <a:close/>
                  </a:path>
                </a:pathLst>
              </a:custGeom>
              <a:solidFill>
                <a:srgbClr val="FF668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9A1F02D1-9DCD-4808-84D6-67972B5BBA95}"/>
                  </a:ext>
                </a:extLst>
              </p:cNvPr>
              <p:cNvSpPr/>
              <p:nvPr/>
            </p:nvSpPr>
            <p:spPr>
              <a:xfrm>
                <a:off x="7190190" y="3020502"/>
                <a:ext cx="2146742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54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と言う</a:t>
                </a:r>
              </a:p>
            </p:txBody>
          </p:sp>
          <p:sp>
            <p:nvSpPr>
              <p:cNvPr id="9" name="角丸四角形 17">
                <a:extLst>
                  <a:ext uri="{FF2B5EF4-FFF2-40B4-BE49-F238E27FC236}">
                    <a16:creationId xmlns:a16="http://schemas.microsoft.com/office/drawing/2014/main" id="{88733BBC-14FD-4E81-A53F-34CFA7660FF8}"/>
                  </a:ext>
                </a:extLst>
              </p:cNvPr>
              <p:cNvSpPr/>
              <p:nvPr/>
            </p:nvSpPr>
            <p:spPr>
              <a:xfrm>
                <a:off x="882272" y="2853010"/>
                <a:ext cx="6479704" cy="1322059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55410B0-5FD7-4C51-91D3-55A009EFE96B}"/>
                </a:ext>
              </a:extLst>
            </p:cNvPr>
            <p:cNvSpPr/>
            <p:nvPr/>
          </p:nvSpPr>
          <p:spPr>
            <a:xfrm>
              <a:off x="1249933" y="3333890"/>
              <a:ext cx="5955476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8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お米クイズを始めます</a:t>
              </a: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C6AECBC2-624F-4720-BE93-6790829AE812}"/>
              </a:ext>
            </a:extLst>
          </p:cNvPr>
          <p:cNvGrpSpPr/>
          <p:nvPr/>
        </p:nvGrpSpPr>
        <p:grpSpPr>
          <a:xfrm>
            <a:off x="227236" y="549814"/>
            <a:ext cx="9212423" cy="1900757"/>
            <a:chOff x="227236" y="746190"/>
            <a:chExt cx="9212423" cy="1900757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97AE096D-CC45-4D0D-A665-09914D102065}"/>
                </a:ext>
              </a:extLst>
            </p:cNvPr>
            <p:cNvGrpSpPr/>
            <p:nvPr/>
          </p:nvGrpSpPr>
          <p:grpSpPr>
            <a:xfrm>
              <a:off x="227236" y="746190"/>
              <a:ext cx="9212423" cy="1900757"/>
              <a:chOff x="124509" y="2641993"/>
              <a:chExt cx="9212423" cy="1900757"/>
            </a:xfrm>
          </p:grpSpPr>
          <p:sp>
            <p:nvSpPr>
              <p:cNvPr id="3" name="フリーフォーム: 図形 44">
                <a:extLst>
                  <a:ext uri="{FF2B5EF4-FFF2-40B4-BE49-F238E27FC236}">
                    <a16:creationId xmlns:a16="http://schemas.microsoft.com/office/drawing/2014/main" id="{C05E37D7-4CAF-439C-934A-C107E487CFC0}"/>
                  </a:ext>
                </a:extLst>
              </p:cNvPr>
              <p:cNvSpPr/>
              <p:nvPr/>
            </p:nvSpPr>
            <p:spPr>
              <a:xfrm flipV="1">
                <a:off x="124509" y="2641993"/>
                <a:ext cx="9154085" cy="1900757"/>
              </a:xfrm>
              <a:custGeom>
                <a:avLst/>
                <a:gdLst>
                  <a:gd name="connsiteX0" fmla="*/ 128457 w 9154085"/>
                  <a:gd name="connsiteY0" fmla="*/ 1900757 h 1900757"/>
                  <a:gd name="connsiteX1" fmla="*/ 340322 w 9154085"/>
                  <a:gd name="connsiteY1" fmla="*/ 1900757 h 1900757"/>
                  <a:gd name="connsiteX2" fmla="*/ 340322 w 9154085"/>
                  <a:gd name="connsiteY2" fmla="*/ 1899142 h 1900757"/>
                  <a:gd name="connsiteX3" fmla="*/ 611737 w 9154085"/>
                  <a:gd name="connsiteY3" fmla="*/ 1627727 h 1900757"/>
                  <a:gd name="connsiteX4" fmla="*/ 1008731 w 9154085"/>
                  <a:gd name="connsiteY4" fmla="*/ 1627727 h 1900757"/>
                  <a:gd name="connsiteX5" fmla="*/ 1280146 w 9154085"/>
                  <a:gd name="connsiteY5" fmla="*/ 1899142 h 1900757"/>
                  <a:gd name="connsiteX6" fmla="*/ 1280146 w 9154085"/>
                  <a:gd name="connsiteY6" fmla="*/ 1900757 h 1900757"/>
                  <a:gd name="connsiteX7" fmla="*/ 9025628 w 9154085"/>
                  <a:gd name="connsiteY7" fmla="*/ 1900757 h 1900757"/>
                  <a:gd name="connsiteX8" fmla="*/ 9154085 w 9154085"/>
                  <a:gd name="connsiteY8" fmla="*/ 1772300 h 1900757"/>
                  <a:gd name="connsiteX9" fmla="*/ 9154085 w 9154085"/>
                  <a:gd name="connsiteY9" fmla="*/ 396357 h 1900757"/>
                  <a:gd name="connsiteX10" fmla="*/ 9025628 w 9154085"/>
                  <a:gd name="connsiteY10" fmla="*/ 267900 h 1900757"/>
                  <a:gd name="connsiteX11" fmla="*/ 1277556 w 9154085"/>
                  <a:gd name="connsiteY11" fmla="*/ 267900 h 1900757"/>
                  <a:gd name="connsiteX12" fmla="*/ 1009656 w 9154085"/>
                  <a:gd name="connsiteY12" fmla="*/ 0 h 1900757"/>
                  <a:gd name="connsiteX13" fmla="*/ 612662 w 9154085"/>
                  <a:gd name="connsiteY13" fmla="*/ 0 h 1900757"/>
                  <a:gd name="connsiteX14" fmla="*/ 344762 w 9154085"/>
                  <a:gd name="connsiteY14" fmla="*/ 267900 h 1900757"/>
                  <a:gd name="connsiteX15" fmla="*/ 128457 w 9154085"/>
                  <a:gd name="connsiteY15" fmla="*/ 267900 h 1900757"/>
                  <a:gd name="connsiteX16" fmla="*/ 0 w 9154085"/>
                  <a:gd name="connsiteY16" fmla="*/ 396357 h 1900757"/>
                  <a:gd name="connsiteX17" fmla="*/ 0 w 9154085"/>
                  <a:gd name="connsiteY17" fmla="*/ 1772300 h 1900757"/>
                  <a:gd name="connsiteX18" fmla="*/ 128457 w 9154085"/>
                  <a:gd name="connsiteY18" fmla="*/ 1900757 h 19007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9154085" h="1900757">
                    <a:moveTo>
                      <a:pt x="128457" y="1900757"/>
                    </a:moveTo>
                    <a:lnTo>
                      <a:pt x="340322" y="1900757"/>
                    </a:lnTo>
                    <a:lnTo>
                      <a:pt x="340322" y="1899142"/>
                    </a:lnTo>
                    <a:lnTo>
                      <a:pt x="611737" y="1627727"/>
                    </a:lnTo>
                    <a:lnTo>
                      <a:pt x="1008731" y="1627727"/>
                    </a:lnTo>
                    <a:lnTo>
                      <a:pt x="1280146" y="1899142"/>
                    </a:lnTo>
                    <a:lnTo>
                      <a:pt x="1280146" y="1900757"/>
                    </a:lnTo>
                    <a:lnTo>
                      <a:pt x="9025628" y="1900757"/>
                    </a:lnTo>
                    <a:cubicBezTo>
                      <a:pt x="9096573" y="1900757"/>
                      <a:pt x="9154085" y="1843245"/>
                      <a:pt x="9154085" y="1772300"/>
                    </a:cubicBezTo>
                    <a:lnTo>
                      <a:pt x="9154085" y="396357"/>
                    </a:lnTo>
                    <a:cubicBezTo>
                      <a:pt x="9154085" y="325412"/>
                      <a:pt x="9096573" y="267900"/>
                      <a:pt x="9025628" y="267900"/>
                    </a:cubicBezTo>
                    <a:lnTo>
                      <a:pt x="1277556" y="267900"/>
                    </a:lnTo>
                    <a:lnTo>
                      <a:pt x="1009656" y="0"/>
                    </a:lnTo>
                    <a:lnTo>
                      <a:pt x="612662" y="0"/>
                    </a:lnTo>
                    <a:lnTo>
                      <a:pt x="344762" y="267900"/>
                    </a:lnTo>
                    <a:lnTo>
                      <a:pt x="128457" y="267900"/>
                    </a:lnTo>
                    <a:cubicBezTo>
                      <a:pt x="57512" y="267900"/>
                      <a:pt x="0" y="325412"/>
                      <a:pt x="0" y="396357"/>
                    </a:cubicBezTo>
                    <a:lnTo>
                      <a:pt x="0" y="1772300"/>
                    </a:lnTo>
                    <a:cubicBezTo>
                      <a:pt x="0" y="1843245"/>
                      <a:pt x="57512" y="1900757"/>
                      <a:pt x="128457" y="1900757"/>
                    </a:cubicBezTo>
                    <a:close/>
                  </a:path>
                </a:pathLst>
              </a:custGeom>
              <a:solidFill>
                <a:srgbClr val="FF668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1B049122-C23A-4F2B-9EEF-F1A3F4CE417D}"/>
                  </a:ext>
                </a:extLst>
              </p:cNvPr>
              <p:cNvSpPr/>
              <p:nvPr/>
            </p:nvSpPr>
            <p:spPr>
              <a:xfrm>
                <a:off x="7190190" y="3020502"/>
                <a:ext cx="2146742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54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と言う</a:t>
                </a:r>
              </a:p>
            </p:txBody>
          </p:sp>
          <p:sp>
            <p:nvSpPr>
              <p:cNvPr id="5" name="角丸四角形 17">
                <a:extLst>
                  <a:ext uri="{FF2B5EF4-FFF2-40B4-BE49-F238E27FC236}">
                    <a16:creationId xmlns:a16="http://schemas.microsoft.com/office/drawing/2014/main" id="{4CC09BF4-D2C2-4FFB-A662-F909C572053E}"/>
                  </a:ext>
                </a:extLst>
              </p:cNvPr>
              <p:cNvSpPr/>
              <p:nvPr/>
            </p:nvSpPr>
            <p:spPr>
              <a:xfrm>
                <a:off x="882272" y="2853010"/>
                <a:ext cx="6479704" cy="1322059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/>
                  <a:t>K</a:t>
                </a:r>
                <a:endParaRPr kumimoji="1" lang="ja-JP" altLang="en-US" sz="36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882D5B82-FCCC-4D2F-BFEE-A18A24DE6B64}"/>
                </a:ext>
              </a:extLst>
            </p:cNvPr>
            <p:cNvSpPr/>
            <p:nvPr/>
          </p:nvSpPr>
          <p:spPr>
            <a:xfrm>
              <a:off x="984999" y="1240723"/>
              <a:ext cx="6494085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これでクイズは終わりです</a:t>
              </a: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0C4B8769-9EF0-447E-B6CC-F3FBAB5B67C4}"/>
              </a:ext>
            </a:extLst>
          </p:cNvPr>
          <p:cNvGrpSpPr/>
          <p:nvPr/>
        </p:nvGrpSpPr>
        <p:grpSpPr>
          <a:xfrm>
            <a:off x="227236" y="4444663"/>
            <a:ext cx="9212423" cy="1900757"/>
            <a:chOff x="124509" y="2641993"/>
            <a:chExt cx="9212423" cy="1900757"/>
          </a:xfrm>
        </p:grpSpPr>
        <p:sp>
          <p:nvSpPr>
            <p:cNvPr id="14" name="フリーフォーム: 図形 13">
              <a:extLst>
                <a:ext uri="{FF2B5EF4-FFF2-40B4-BE49-F238E27FC236}">
                  <a16:creationId xmlns:a16="http://schemas.microsoft.com/office/drawing/2014/main" id="{40EC910A-0BFA-484A-9263-5C2F1E2FC081}"/>
                </a:ext>
              </a:extLst>
            </p:cNvPr>
            <p:cNvSpPr/>
            <p:nvPr/>
          </p:nvSpPr>
          <p:spPr>
            <a:xfrm flipV="1">
              <a:off x="124509" y="2641993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996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79760B2D-9582-4274-B4B3-A9ED9AE2AC6F}"/>
                </a:ext>
              </a:extLst>
            </p:cNvPr>
            <p:cNvSpPr/>
            <p:nvPr/>
          </p:nvSpPr>
          <p:spPr>
            <a:xfrm>
              <a:off x="7190190" y="3020502"/>
              <a:ext cx="2146742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5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と言う</a:t>
              </a:r>
            </a:p>
          </p:txBody>
        </p:sp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BEDC2AA4-B862-4F59-91E5-F541E21C4A42}"/>
                </a:ext>
              </a:extLst>
            </p:cNvPr>
            <p:cNvGrpSpPr/>
            <p:nvPr/>
          </p:nvGrpSpPr>
          <p:grpSpPr>
            <a:xfrm>
              <a:off x="882272" y="2853010"/>
              <a:ext cx="6479704" cy="1322059"/>
              <a:chOff x="1081083" y="741723"/>
              <a:chExt cx="6479704" cy="1322059"/>
            </a:xfrm>
          </p:grpSpPr>
          <p:sp>
            <p:nvSpPr>
              <p:cNvPr id="17" name="角丸四角形 17">
                <a:extLst>
                  <a:ext uri="{FF2B5EF4-FFF2-40B4-BE49-F238E27FC236}">
                    <a16:creationId xmlns:a16="http://schemas.microsoft.com/office/drawing/2014/main" id="{6AB34EE0-9A4F-42F9-B684-B56988789F80}"/>
                  </a:ext>
                </a:extLst>
              </p:cNvPr>
              <p:cNvSpPr/>
              <p:nvPr/>
            </p:nvSpPr>
            <p:spPr>
              <a:xfrm>
                <a:off x="1081083" y="741723"/>
                <a:ext cx="6479704" cy="1322059"/>
              </a:xfrm>
              <a:prstGeom prst="roundRect">
                <a:avLst>
                  <a:gd name="adj" fmla="val 50000"/>
                </a:avLst>
              </a:prstGeom>
              <a:solidFill>
                <a:srgbClr val="FF661A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8" name="グループ化 17">
                <a:extLst>
                  <a:ext uri="{FF2B5EF4-FFF2-40B4-BE49-F238E27FC236}">
                    <a16:creationId xmlns:a16="http://schemas.microsoft.com/office/drawing/2014/main" id="{93880EB8-6C85-4AEE-BFF3-86C7294BF420}"/>
                  </a:ext>
                </a:extLst>
              </p:cNvPr>
              <p:cNvGrpSpPr/>
              <p:nvPr/>
            </p:nvGrpSpPr>
            <p:grpSpPr>
              <a:xfrm>
                <a:off x="1447793" y="902009"/>
                <a:ext cx="5867062" cy="1001486"/>
                <a:chOff x="1579577" y="3534588"/>
                <a:chExt cx="5867062" cy="1001486"/>
              </a:xfrm>
            </p:grpSpPr>
            <p:sp>
              <p:nvSpPr>
                <p:cNvPr id="19" name="角丸四角形 20">
                  <a:extLst>
                    <a:ext uri="{FF2B5EF4-FFF2-40B4-BE49-F238E27FC236}">
                      <a16:creationId xmlns:a16="http://schemas.microsoft.com/office/drawing/2014/main" id="{99AA4F6E-412D-493F-82BC-BF4F6931E672}"/>
                    </a:ext>
                  </a:extLst>
                </p:cNvPr>
                <p:cNvSpPr/>
                <p:nvPr/>
              </p:nvSpPr>
              <p:spPr>
                <a:xfrm>
                  <a:off x="1579577" y="3534588"/>
                  <a:ext cx="1872343" cy="1001486"/>
                </a:xfrm>
                <a:prstGeom prst="roundRect">
                  <a:avLst/>
                </a:prstGeom>
                <a:solidFill>
                  <a:srgbClr val="FE66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" name="正方形/長方形 19">
                  <a:extLst>
                    <a:ext uri="{FF2B5EF4-FFF2-40B4-BE49-F238E27FC236}">
                      <a16:creationId xmlns:a16="http://schemas.microsoft.com/office/drawing/2014/main" id="{51842090-685C-4CC2-B39E-A6CFC20C0CFD}"/>
                    </a:ext>
                  </a:extLst>
                </p:cNvPr>
                <p:cNvSpPr/>
                <p:nvPr/>
              </p:nvSpPr>
              <p:spPr>
                <a:xfrm>
                  <a:off x="1579577" y="3619832"/>
                  <a:ext cx="1915909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問題▼</a:t>
                  </a:r>
                </a:p>
              </p:txBody>
            </p:sp>
            <p:sp>
              <p:nvSpPr>
                <p:cNvPr id="21" name="正方形/長方形 20">
                  <a:extLst>
                    <a:ext uri="{FF2B5EF4-FFF2-40B4-BE49-F238E27FC236}">
                      <a16:creationId xmlns:a16="http://schemas.microsoft.com/office/drawing/2014/main" id="{39BD2546-3696-4C6F-8885-D94B0835D517}"/>
                    </a:ext>
                  </a:extLst>
                </p:cNvPr>
                <p:cNvSpPr/>
                <p:nvPr/>
              </p:nvSpPr>
              <p:spPr>
                <a:xfrm>
                  <a:off x="3427666" y="3619832"/>
                  <a:ext cx="761747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の</a:t>
                  </a:r>
                  <a:endParaRPr kumimoji="1" lang="ja-JP" altLang="en-US" sz="48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22" name="角丸四角形 23">
                  <a:extLst>
                    <a:ext uri="{FF2B5EF4-FFF2-40B4-BE49-F238E27FC236}">
                      <a16:creationId xmlns:a16="http://schemas.microsoft.com/office/drawing/2014/main" id="{AEB1575B-593C-4B68-BF4A-AE89795643E7}"/>
                    </a:ext>
                  </a:extLst>
                </p:cNvPr>
                <p:cNvSpPr/>
                <p:nvPr/>
              </p:nvSpPr>
              <p:spPr>
                <a:xfrm>
                  <a:off x="4307728" y="3534588"/>
                  <a:ext cx="1676518" cy="99657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8D1B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" name="正方形/長方形 22">
                  <a:extLst>
                    <a:ext uri="{FF2B5EF4-FFF2-40B4-BE49-F238E27FC236}">
                      <a16:creationId xmlns:a16="http://schemas.microsoft.com/office/drawing/2014/main" id="{C9DD1D31-50B6-43EA-B650-C2B8AB67AB8F}"/>
                    </a:ext>
                  </a:extLst>
                </p:cNvPr>
                <p:cNvSpPr/>
                <p:nvPr/>
              </p:nvSpPr>
              <p:spPr>
                <a:xfrm>
                  <a:off x="4528742" y="3617375"/>
                  <a:ext cx="1338828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番号</a:t>
                  </a:r>
                </a:p>
              </p:txBody>
            </p:sp>
            <p:sp>
              <p:nvSpPr>
                <p:cNvPr id="24" name="正方形/長方形 23">
                  <a:extLst>
                    <a:ext uri="{FF2B5EF4-FFF2-40B4-BE49-F238E27FC236}">
                      <a16:creationId xmlns:a16="http://schemas.microsoft.com/office/drawing/2014/main" id="{87A24CF8-A810-432D-A838-D83B5B48F27E}"/>
                    </a:ext>
                  </a:extLst>
                </p:cNvPr>
                <p:cNvSpPr/>
                <p:nvPr/>
              </p:nvSpPr>
              <p:spPr>
                <a:xfrm>
                  <a:off x="6107811" y="3617375"/>
                  <a:ext cx="1338828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番目</a:t>
                  </a:r>
                  <a:endParaRPr kumimoji="1" lang="ja-JP" altLang="en-US" sz="48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081376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9E53B961-30EE-4D07-AA92-B839EDAB29CB}"/>
              </a:ext>
            </a:extLst>
          </p:cNvPr>
          <p:cNvGrpSpPr/>
          <p:nvPr/>
        </p:nvGrpSpPr>
        <p:grpSpPr>
          <a:xfrm>
            <a:off x="227236" y="746190"/>
            <a:ext cx="9212423" cy="1900757"/>
            <a:chOff x="124509" y="2641993"/>
            <a:chExt cx="9212423" cy="1900757"/>
          </a:xfrm>
        </p:grpSpPr>
        <p:sp>
          <p:nvSpPr>
            <p:cNvPr id="32" name="フリーフォーム: 図形 44">
              <a:extLst>
                <a:ext uri="{FF2B5EF4-FFF2-40B4-BE49-F238E27FC236}">
                  <a16:creationId xmlns:a16="http://schemas.microsoft.com/office/drawing/2014/main" id="{C824F2BA-D07C-4FEA-BF7B-A9801145D556}"/>
                </a:ext>
              </a:extLst>
            </p:cNvPr>
            <p:cNvSpPr/>
            <p:nvPr/>
          </p:nvSpPr>
          <p:spPr>
            <a:xfrm flipV="1">
              <a:off x="124509" y="2641993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FF668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0301F1DE-CBD7-4839-BF7C-D0641DBC1010}"/>
                </a:ext>
              </a:extLst>
            </p:cNvPr>
            <p:cNvSpPr/>
            <p:nvPr/>
          </p:nvSpPr>
          <p:spPr>
            <a:xfrm>
              <a:off x="7190190" y="3020502"/>
              <a:ext cx="2146742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5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と言う</a:t>
              </a:r>
            </a:p>
          </p:txBody>
        </p:sp>
        <p:sp>
          <p:nvSpPr>
            <p:cNvPr id="34" name="角丸四角形 17">
              <a:extLst>
                <a:ext uri="{FF2B5EF4-FFF2-40B4-BE49-F238E27FC236}">
                  <a16:creationId xmlns:a16="http://schemas.microsoft.com/office/drawing/2014/main" id="{83F4491D-EF56-4CED-9131-8FDB85D7D91C}"/>
                </a:ext>
              </a:extLst>
            </p:cNvPr>
            <p:cNvSpPr/>
            <p:nvPr/>
          </p:nvSpPr>
          <p:spPr>
            <a:xfrm>
              <a:off x="882272" y="2853010"/>
              <a:ext cx="6479704" cy="132205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227236" y="2646947"/>
            <a:ext cx="9154085" cy="1900757"/>
            <a:chOff x="227237" y="4131671"/>
            <a:chExt cx="9154085" cy="1900757"/>
          </a:xfrm>
        </p:grpSpPr>
        <p:sp>
          <p:nvSpPr>
            <p:cNvPr id="36" name="フリーフォーム: 図形 44">
              <a:extLst>
                <a:ext uri="{FF2B5EF4-FFF2-40B4-BE49-F238E27FC236}">
                  <a16:creationId xmlns:a16="http://schemas.microsoft.com/office/drawing/2014/main" id="{C824F2BA-D07C-4FEA-BF7B-A9801145D556}"/>
                </a:ext>
              </a:extLst>
            </p:cNvPr>
            <p:cNvSpPr/>
            <p:nvPr/>
          </p:nvSpPr>
          <p:spPr>
            <a:xfrm flipV="1">
              <a:off x="227237" y="4131671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FF8C1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5" name="グループ化 4"/>
            <p:cNvGrpSpPr/>
            <p:nvPr/>
          </p:nvGrpSpPr>
          <p:grpSpPr>
            <a:xfrm>
              <a:off x="1199299" y="4407081"/>
              <a:ext cx="8182023" cy="1136634"/>
              <a:chOff x="1257637" y="2915710"/>
              <a:chExt cx="8182023" cy="1136634"/>
            </a:xfrm>
          </p:grpSpPr>
          <p:sp>
            <p:nvSpPr>
              <p:cNvPr id="16" name="正方形/長方形 15"/>
              <p:cNvSpPr/>
              <p:nvPr/>
            </p:nvSpPr>
            <p:spPr>
              <a:xfrm>
                <a:off x="3521992" y="2983284"/>
                <a:ext cx="838691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5400" spc="-30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</a:t>
                </a:r>
                <a:endParaRPr kumimoji="1" lang="ja-JP" altLang="en-US" sz="5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5984868" y="2983284"/>
                <a:ext cx="3454792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5400" spc="-300" dirty="0" err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ずつ</a:t>
                </a:r>
                <a:r>
                  <a:rPr kumimoji="1" lang="ja-JP" altLang="en-US" sz="54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変える</a:t>
                </a:r>
              </a:p>
            </p:txBody>
          </p:sp>
          <p:grpSp>
            <p:nvGrpSpPr>
              <p:cNvPr id="2" name="グループ化 1"/>
              <p:cNvGrpSpPr/>
              <p:nvPr/>
            </p:nvGrpSpPr>
            <p:grpSpPr>
              <a:xfrm>
                <a:off x="1257637" y="2983284"/>
                <a:ext cx="2297594" cy="1001486"/>
                <a:chOff x="1346943" y="5337520"/>
                <a:chExt cx="2297594" cy="1001486"/>
              </a:xfrm>
            </p:grpSpPr>
            <p:sp>
              <p:nvSpPr>
                <p:cNvPr id="9" name="角丸四角形 8"/>
                <p:cNvSpPr/>
                <p:nvPr/>
              </p:nvSpPr>
              <p:spPr>
                <a:xfrm>
                  <a:off x="1346943" y="5337520"/>
                  <a:ext cx="2297594" cy="1001486"/>
                </a:xfrm>
                <a:prstGeom prst="roundRect">
                  <a:avLst/>
                </a:prstGeom>
                <a:solidFill>
                  <a:srgbClr val="FF8C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" name="正方形/長方形 20"/>
                <p:cNvSpPr/>
                <p:nvPr/>
              </p:nvSpPr>
              <p:spPr>
                <a:xfrm>
                  <a:off x="1379616" y="5376598"/>
                  <a:ext cx="2223686" cy="92333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5400" spc="-30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番号 </a:t>
                  </a:r>
                  <a:r>
                    <a:rPr kumimoji="1" lang="ja-JP" altLang="en-US" sz="3600" spc="-30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▼</a:t>
                  </a:r>
                  <a:endParaRPr kumimoji="1" lang="ja-JP" altLang="en-US" sz="36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  <p:sp>
            <p:nvSpPr>
              <p:cNvPr id="22" name="角丸四角形 21"/>
              <p:cNvSpPr/>
              <p:nvPr/>
            </p:nvSpPr>
            <p:spPr>
              <a:xfrm>
                <a:off x="4421732" y="2915710"/>
                <a:ext cx="1515368" cy="1136634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9" name="グループ化 38"/>
          <p:cNvGrpSpPr/>
          <p:nvPr/>
        </p:nvGrpSpPr>
        <p:grpSpPr>
          <a:xfrm>
            <a:off x="227236" y="4586782"/>
            <a:ext cx="9154085" cy="1900757"/>
            <a:chOff x="227237" y="4131671"/>
            <a:chExt cx="9154085" cy="1900757"/>
          </a:xfrm>
        </p:grpSpPr>
        <p:sp>
          <p:nvSpPr>
            <p:cNvPr id="40" name="フリーフォーム: 図形 44">
              <a:extLst>
                <a:ext uri="{FF2B5EF4-FFF2-40B4-BE49-F238E27FC236}">
                  <a16:creationId xmlns:a16="http://schemas.microsoft.com/office/drawing/2014/main" id="{C824F2BA-D07C-4FEA-BF7B-A9801145D556}"/>
                </a:ext>
              </a:extLst>
            </p:cNvPr>
            <p:cNvSpPr/>
            <p:nvPr/>
          </p:nvSpPr>
          <p:spPr>
            <a:xfrm flipV="1">
              <a:off x="227237" y="4131671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FF8C1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41" name="グループ化 40"/>
            <p:cNvGrpSpPr/>
            <p:nvPr/>
          </p:nvGrpSpPr>
          <p:grpSpPr>
            <a:xfrm>
              <a:off x="1199299" y="4407081"/>
              <a:ext cx="8182023" cy="1136634"/>
              <a:chOff x="1257637" y="2915710"/>
              <a:chExt cx="8182023" cy="1136634"/>
            </a:xfrm>
          </p:grpSpPr>
          <p:sp>
            <p:nvSpPr>
              <p:cNvPr id="42" name="正方形/長方形 41"/>
              <p:cNvSpPr/>
              <p:nvPr/>
            </p:nvSpPr>
            <p:spPr>
              <a:xfrm>
                <a:off x="3521992" y="2983284"/>
                <a:ext cx="838691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5400" spc="-30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</a:t>
                </a:r>
                <a:endParaRPr kumimoji="1" lang="ja-JP" altLang="en-US" sz="5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5984868" y="2983284"/>
                <a:ext cx="3454792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5400" spc="-30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ずつ変える</a:t>
                </a:r>
                <a:endParaRPr kumimoji="1" lang="ja-JP" altLang="en-US" sz="5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grpSp>
            <p:nvGrpSpPr>
              <p:cNvPr id="44" name="グループ化 43"/>
              <p:cNvGrpSpPr/>
              <p:nvPr/>
            </p:nvGrpSpPr>
            <p:grpSpPr>
              <a:xfrm>
                <a:off x="1257637" y="2983284"/>
                <a:ext cx="2297594" cy="1001486"/>
                <a:chOff x="1346943" y="5337520"/>
                <a:chExt cx="2297594" cy="1001486"/>
              </a:xfrm>
            </p:grpSpPr>
            <p:sp>
              <p:nvSpPr>
                <p:cNvPr id="46" name="角丸四角形 45"/>
                <p:cNvSpPr/>
                <p:nvPr/>
              </p:nvSpPr>
              <p:spPr>
                <a:xfrm>
                  <a:off x="1346943" y="5337520"/>
                  <a:ext cx="2297594" cy="1001486"/>
                </a:xfrm>
                <a:prstGeom prst="roundRect">
                  <a:avLst/>
                </a:prstGeom>
                <a:solidFill>
                  <a:srgbClr val="FF8C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" name="正方形/長方形 46"/>
                <p:cNvSpPr/>
                <p:nvPr/>
              </p:nvSpPr>
              <p:spPr>
                <a:xfrm>
                  <a:off x="1379616" y="5376598"/>
                  <a:ext cx="2223686" cy="92333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5400" spc="-30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得点 </a:t>
                  </a:r>
                  <a:r>
                    <a:rPr kumimoji="1" lang="ja-JP" altLang="en-US" sz="3600" spc="-30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▼</a:t>
                  </a:r>
                  <a:endParaRPr kumimoji="1" lang="ja-JP" altLang="en-US" sz="36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  <p:sp>
            <p:nvSpPr>
              <p:cNvPr id="45" name="角丸四角形 44"/>
              <p:cNvSpPr/>
              <p:nvPr/>
            </p:nvSpPr>
            <p:spPr>
              <a:xfrm>
                <a:off x="4421732" y="2915710"/>
                <a:ext cx="1515368" cy="1136634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47988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/>
          <p:cNvGrpSpPr/>
          <p:nvPr/>
        </p:nvGrpSpPr>
        <p:grpSpPr>
          <a:xfrm>
            <a:off x="337166" y="4698411"/>
            <a:ext cx="9154085" cy="1900757"/>
            <a:chOff x="337166" y="4698411"/>
            <a:chExt cx="9154085" cy="1900757"/>
          </a:xfrm>
        </p:grpSpPr>
        <p:sp>
          <p:nvSpPr>
            <p:cNvPr id="49" name="フリーフォーム: 図形 44">
              <a:extLst>
                <a:ext uri="{FF2B5EF4-FFF2-40B4-BE49-F238E27FC236}">
                  <a16:creationId xmlns:a16="http://schemas.microsoft.com/office/drawing/2014/main" id="{C824F2BA-D07C-4FEA-BF7B-A9801145D556}"/>
                </a:ext>
              </a:extLst>
            </p:cNvPr>
            <p:cNvSpPr/>
            <p:nvPr/>
          </p:nvSpPr>
          <p:spPr>
            <a:xfrm flipV="1">
              <a:off x="337166" y="4698411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FF8C1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7330677" y="5068793"/>
              <a:ext cx="2146742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5400" spc="-30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と言う</a:t>
              </a:r>
              <a:endParaRPr kumimoji="1" lang="ja-JP" altLang="en-US" sz="54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grpSp>
          <p:nvGrpSpPr>
            <p:cNvPr id="19" name="グループ化 18"/>
            <p:cNvGrpSpPr/>
            <p:nvPr/>
          </p:nvGrpSpPr>
          <p:grpSpPr>
            <a:xfrm>
              <a:off x="1215363" y="4869428"/>
              <a:ext cx="6129146" cy="1322059"/>
              <a:chOff x="1215363" y="4843303"/>
              <a:chExt cx="6129146" cy="1322059"/>
            </a:xfrm>
          </p:grpSpPr>
          <p:sp>
            <p:nvSpPr>
              <p:cNvPr id="27" name="角丸四角形 26"/>
              <p:cNvSpPr/>
              <p:nvPr/>
            </p:nvSpPr>
            <p:spPr>
              <a:xfrm>
                <a:off x="1215363" y="4843303"/>
                <a:ext cx="6129146" cy="1322059"/>
              </a:xfrm>
              <a:prstGeom prst="roundRect">
                <a:avLst>
                  <a:gd name="adj" fmla="val 50000"/>
                </a:avLst>
              </a:prstGeom>
              <a:solidFill>
                <a:srgbClr val="FF661A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角丸四角形 20"/>
              <p:cNvSpPr/>
              <p:nvPr/>
            </p:nvSpPr>
            <p:spPr>
              <a:xfrm>
                <a:off x="1582073" y="5003589"/>
                <a:ext cx="1872343" cy="1001486"/>
              </a:xfrm>
              <a:prstGeom prst="roundRect">
                <a:avLst/>
              </a:prstGeom>
              <a:solidFill>
                <a:srgbClr val="FE661A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正方形/長方形 21"/>
              <p:cNvSpPr/>
              <p:nvPr/>
            </p:nvSpPr>
            <p:spPr>
              <a:xfrm>
                <a:off x="1582073" y="5088833"/>
                <a:ext cx="1915909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800" spc="-30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問題▼</a:t>
                </a:r>
                <a:endParaRPr kumimoji="1" lang="ja-JP" altLang="en-US" sz="48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3430162" y="5088833"/>
                <a:ext cx="761747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800" spc="-30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</a:t>
                </a:r>
                <a:endParaRPr kumimoji="1" lang="ja-JP" altLang="en-US" sz="48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4" name="角丸四角形 23"/>
              <p:cNvSpPr/>
              <p:nvPr/>
            </p:nvSpPr>
            <p:spPr>
              <a:xfrm>
                <a:off x="4153468" y="5003589"/>
                <a:ext cx="1676518" cy="996573"/>
              </a:xfrm>
              <a:prstGeom prst="roundRect">
                <a:avLst>
                  <a:gd name="adj" fmla="val 50000"/>
                </a:avLst>
              </a:prstGeom>
              <a:solidFill>
                <a:srgbClr val="FF8D1B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5849047" y="5086376"/>
                <a:ext cx="1338828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800" spc="-30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番目</a:t>
                </a:r>
                <a:endParaRPr kumimoji="1" lang="ja-JP" altLang="en-US" sz="48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4322313" y="5042668"/>
                <a:ext cx="1338828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800" spc="-30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番号</a:t>
                </a:r>
                <a:endParaRPr kumimoji="1" lang="ja-JP" altLang="en-US" sz="48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29" name="グループ化 28"/>
          <p:cNvGrpSpPr/>
          <p:nvPr/>
        </p:nvGrpSpPr>
        <p:grpSpPr>
          <a:xfrm>
            <a:off x="337167" y="596078"/>
            <a:ext cx="9154085" cy="1900757"/>
            <a:chOff x="227237" y="4131671"/>
            <a:chExt cx="9154085" cy="1900757"/>
          </a:xfrm>
        </p:grpSpPr>
        <p:sp>
          <p:nvSpPr>
            <p:cNvPr id="30" name="フリーフォーム: 図形 44">
              <a:extLst>
                <a:ext uri="{FF2B5EF4-FFF2-40B4-BE49-F238E27FC236}">
                  <a16:creationId xmlns:a16="http://schemas.microsoft.com/office/drawing/2014/main" id="{C824F2BA-D07C-4FEA-BF7B-A9801145D556}"/>
                </a:ext>
              </a:extLst>
            </p:cNvPr>
            <p:cNvSpPr/>
            <p:nvPr/>
          </p:nvSpPr>
          <p:spPr>
            <a:xfrm flipV="1">
              <a:off x="227237" y="4131671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FF8C1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31" name="グループ化 30"/>
            <p:cNvGrpSpPr/>
            <p:nvPr/>
          </p:nvGrpSpPr>
          <p:grpSpPr>
            <a:xfrm>
              <a:off x="1199299" y="4407081"/>
              <a:ext cx="8182023" cy="1136634"/>
              <a:chOff x="1257637" y="2915710"/>
              <a:chExt cx="8182023" cy="1136634"/>
            </a:xfrm>
          </p:grpSpPr>
          <p:sp>
            <p:nvSpPr>
              <p:cNvPr id="32" name="正方形/長方形 31"/>
              <p:cNvSpPr/>
              <p:nvPr/>
            </p:nvSpPr>
            <p:spPr>
              <a:xfrm>
                <a:off x="3521992" y="2983284"/>
                <a:ext cx="838691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5400" spc="-30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</a:t>
                </a:r>
                <a:endParaRPr kumimoji="1" lang="ja-JP" altLang="en-US" sz="5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5984868" y="2983284"/>
                <a:ext cx="3454792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5400" spc="-30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ずつ変える</a:t>
                </a:r>
                <a:endParaRPr kumimoji="1" lang="ja-JP" altLang="en-US" sz="5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grpSp>
            <p:nvGrpSpPr>
              <p:cNvPr id="35" name="グループ化 34"/>
              <p:cNvGrpSpPr/>
              <p:nvPr/>
            </p:nvGrpSpPr>
            <p:grpSpPr>
              <a:xfrm>
                <a:off x="1257637" y="2983284"/>
                <a:ext cx="2297594" cy="1001486"/>
                <a:chOff x="1346943" y="5337520"/>
                <a:chExt cx="2297594" cy="1001486"/>
              </a:xfrm>
            </p:grpSpPr>
            <p:sp>
              <p:nvSpPr>
                <p:cNvPr id="37" name="角丸四角形 36"/>
                <p:cNvSpPr/>
                <p:nvPr/>
              </p:nvSpPr>
              <p:spPr>
                <a:xfrm>
                  <a:off x="1346943" y="5337520"/>
                  <a:ext cx="2297594" cy="1001486"/>
                </a:xfrm>
                <a:prstGeom prst="roundRect">
                  <a:avLst/>
                </a:prstGeom>
                <a:solidFill>
                  <a:srgbClr val="FF8C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" name="正方形/長方形 37"/>
                <p:cNvSpPr/>
                <p:nvPr/>
              </p:nvSpPr>
              <p:spPr>
                <a:xfrm>
                  <a:off x="1379616" y="5376598"/>
                  <a:ext cx="2223686" cy="92333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5400" spc="-30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番号 </a:t>
                  </a:r>
                  <a:r>
                    <a:rPr kumimoji="1" lang="ja-JP" altLang="en-US" sz="3600" spc="-30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▼</a:t>
                  </a:r>
                  <a:endParaRPr kumimoji="1" lang="ja-JP" altLang="en-US" sz="36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  <p:sp>
            <p:nvSpPr>
              <p:cNvPr id="36" name="角丸四角形 35"/>
              <p:cNvSpPr/>
              <p:nvPr/>
            </p:nvSpPr>
            <p:spPr>
              <a:xfrm>
                <a:off x="4421732" y="2915710"/>
                <a:ext cx="1515368" cy="1136634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9" name="グループ化 38"/>
          <p:cNvGrpSpPr/>
          <p:nvPr/>
        </p:nvGrpSpPr>
        <p:grpSpPr>
          <a:xfrm>
            <a:off x="337166" y="2732451"/>
            <a:ext cx="9154085" cy="1900757"/>
            <a:chOff x="227237" y="4131671"/>
            <a:chExt cx="9154085" cy="1900757"/>
          </a:xfrm>
        </p:grpSpPr>
        <p:sp>
          <p:nvSpPr>
            <p:cNvPr id="40" name="フリーフォーム: 図形 44">
              <a:extLst>
                <a:ext uri="{FF2B5EF4-FFF2-40B4-BE49-F238E27FC236}">
                  <a16:creationId xmlns:a16="http://schemas.microsoft.com/office/drawing/2014/main" id="{C824F2BA-D07C-4FEA-BF7B-A9801145D556}"/>
                </a:ext>
              </a:extLst>
            </p:cNvPr>
            <p:cNvSpPr/>
            <p:nvPr/>
          </p:nvSpPr>
          <p:spPr>
            <a:xfrm flipV="1">
              <a:off x="227237" y="4131671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FF8C1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41" name="グループ化 40"/>
            <p:cNvGrpSpPr/>
            <p:nvPr/>
          </p:nvGrpSpPr>
          <p:grpSpPr>
            <a:xfrm>
              <a:off x="1199299" y="4407081"/>
              <a:ext cx="8182023" cy="1136634"/>
              <a:chOff x="1257637" y="2915710"/>
              <a:chExt cx="8182023" cy="1136634"/>
            </a:xfrm>
          </p:grpSpPr>
          <p:sp>
            <p:nvSpPr>
              <p:cNvPr id="42" name="正方形/長方形 41"/>
              <p:cNvSpPr/>
              <p:nvPr/>
            </p:nvSpPr>
            <p:spPr>
              <a:xfrm>
                <a:off x="3521992" y="2983284"/>
                <a:ext cx="838691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5400" spc="-30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</a:t>
                </a:r>
                <a:endParaRPr kumimoji="1" lang="ja-JP" altLang="en-US" sz="5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5984868" y="2983284"/>
                <a:ext cx="3454792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5400" spc="-30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ずつ変える</a:t>
                </a:r>
                <a:endParaRPr kumimoji="1" lang="ja-JP" altLang="en-US" sz="5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grpSp>
            <p:nvGrpSpPr>
              <p:cNvPr id="44" name="グループ化 43"/>
              <p:cNvGrpSpPr/>
              <p:nvPr/>
            </p:nvGrpSpPr>
            <p:grpSpPr>
              <a:xfrm>
                <a:off x="1257637" y="2983284"/>
                <a:ext cx="2297594" cy="1001486"/>
                <a:chOff x="1346943" y="5337520"/>
                <a:chExt cx="2297594" cy="1001486"/>
              </a:xfrm>
            </p:grpSpPr>
            <p:sp>
              <p:nvSpPr>
                <p:cNvPr id="46" name="角丸四角形 45"/>
                <p:cNvSpPr/>
                <p:nvPr/>
              </p:nvSpPr>
              <p:spPr>
                <a:xfrm>
                  <a:off x="1346943" y="5337520"/>
                  <a:ext cx="2297594" cy="1001486"/>
                </a:xfrm>
                <a:prstGeom prst="roundRect">
                  <a:avLst/>
                </a:prstGeom>
                <a:solidFill>
                  <a:srgbClr val="FF8C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" name="正方形/長方形 46"/>
                <p:cNvSpPr/>
                <p:nvPr/>
              </p:nvSpPr>
              <p:spPr>
                <a:xfrm>
                  <a:off x="1379616" y="5376598"/>
                  <a:ext cx="2223686" cy="92333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5400" spc="-30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得点 </a:t>
                  </a:r>
                  <a:r>
                    <a:rPr kumimoji="1" lang="ja-JP" altLang="en-US" sz="3600" spc="-30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▼</a:t>
                  </a:r>
                  <a:endParaRPr kumimoji="1" lang="ja-JP" altLang="en-US" sz="36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  <p:sp>
            <p:nvSpPr>
              <p:cNvPr id="45" name="角丸四角形 44"/>
              <p:cNvSpPr/>
              <p:nvPr/>
            </p:nvSpPr>
            <p:spPr>
              <a:xfrm>
                <a:off x="4421732" y="2915710"/>
                <a:ext cx="1515368" cy="1136634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05447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/>
          <p:cNvGrpSpPr/>
          <p:nvPr/>
        </p:nvGrpSpPr>
        <p:grpSpPr>
          <a:xfrm>
            <a:off x="337167" y="2776301"/>
            <a:ext cx="9154085" cy="1900757"/>
            <a:chOff x="227237" y="4131671"/>
            <a:chExt cx="9154085" cy="1900757"/>
          </a:xfrm>
        </p:grpSpPr>
        <p:sp>
          <p:nvSpPr>
            <p:cNvPr id="31" name="フリーフォーム: 図形 44">
              <a:extLst>
                <a:ext uri="{FF2B5EF4-FFF2-40B4-BE49-F238E27FC236}">
                  <a16:creationId xmlns:a16="http://schemas.microsoft.com/office/drawing/2014/main" id="{C824F2BA-D07C-4FEA-BF7B-A9801145D556}"/>
                </a:ext>
              </a:extLst>
            </p:cNvPr>
            <p:cNvSpPr/>
            <p:nvPr/>
          </p:nvSpPr>
          <p:spPr>
            <a:xfrm flipV="1">
              <a:off x="227237" y="4131671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FF8C1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32" name="グループ化 31"/>
            <p:cNvGrpSpPr/>
            <p:nvPr/>
          </p:nvGrpSpPr>
          <p:grpSpPr>
            <a:xfrm>
              <a:off x="1199299" y="4407081"/>
              <a:ext cx="6873973" cy="1136634"/>
              <a:chOff x="1257637" y="2915710"/>
              <a:chExt cx="6873973" cy="1136634"/>
            </a:xfrm>
          </p:grpSpPr>
          <p:sp>
            <p:nvSpPr>
              <p:cNvPr id="33" name="正方形/長方形 32"/>
              <p:cNvSpPr/>
              <p:nvPr/>
            </p:nvSpPr>
            <p:spPr>
              <a:xfrm>
                <a:off x="3521992" y="2983284"/>
                <a:ext cx="838691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5400" spc="-30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</a:t>
                </a:r>
                <a:endParaRPr kumimoji="1" lang="ja-JP" altLang="en-US" sz="5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5984868" y="2983284"/>
                <a:ext cx="2146742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5400" spc="-30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にする</a:t>
                </a:r>
                <a:endParaRPr kumimoji="1" lang="ja-JP" altLang="en-US" sz="5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grpSp>
            <p:nvGrpSpPr>
              <p:cNvPr id="35" name="グループ化 34"/>
              <p:cNvGrpSpPr/>
              <p:nvPr/>
            </p:nvGrpSpPr>
            <p:grpSpPr>
              <a:xfrm>
                <a:off x="1257637" y="2983284"/>
                <a:ext cx="2297594" cy="1001486"/>
                <a:chOff x="1346943" y="5337520"/>
                <a:chExt cx="2297594" cy="1001486"/>
              </a:xfrm>
            </p:grpSpPr>
            <p:sp>
              <p:nvSpPr>
                <p:cNvPr id="37" name="角丸四角形 36"/>
                <p:cNvSpPr/>
                <p:nvPr/>
              </p:nvSpPr>
              <p:spPr>
                <a:xfrm>
                  <a:off x="1346943" y="5337520"/>
                  <a:ext cx="2297594" cy="1001486"/>
                </a:xfrm>
                <a:prstGeom prst="roundRect">
                  <a:avLst/>
                </a:prstGeom>
                <a:solidFill>
                  <a:srgbClr val="FF8C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" name="正方形/長方形 37"/>
                <p:cNvSpPr/>
                <p:nvPr/>
              </p:nvSpPr>
              <p:spPr>
                <a:xfrm>
                  <a:off x="1379616" y="5376598"/>
                  <a:ext cx="2223686" cy="92333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5400" spc="-30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番号 </a:t>
                  </a:r>
                  <a:r>
                    <a:rPr kumimoji="1" lang="ja-JP" altLang="en-US" sz="3600" spc="-30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▼</a:t>
                  </a:r>
                  <a:endParaRPr kumimoji="1" lang="ja-JP" altLang="en-US" sz="36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  <p:sp>
            <p:nvSpPr>
              <p:cNvPr id="36" name="角丸四角形 35"/>
              <p:cNvSpPr/>
              <p:nvPr/>
            </p:nvSpPr>
            <p:spPr>
              <a:xfrm>
                <a:off x="4421732" y="2915710"/>
                <a:ext cx="1515368" cy="1136634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48" name="グループ化 47"/>
          <p:cNvGrpSpPr/>
          <p:nvPr/>
        </p:nvGrpSpPr>
        <p:grpSpPr>
          <a:xfrm>
            <a:off x="337167" y="4604151"/>
            <a:ext cx="9154085" cy="1900757"/>
            <a:chOff x="227237" y="4131671"/>
            <a:chExt cx="9154085" cy="1900757"/>
          </a:xfrm>
        </p:grpSpPr>
        <p:sp>
          <p:nvSpPr>
            <p:cNvPr id="49" name="フリーフォーム: 図形 44">
              <a:extLst>
                <a:ext uri="{FF2B5EF4-FFF2-40B4-BE49-F238E27FC236}">
                  <a16:creationId xmlns:a16="http://schemas.microsoft.com/office/drawing/2014/main" id="{C824F2BA-D07C-4FEA-BF7B-A9801145D556}"/>
                </a:ext>
              </a:extLst>
            </p:cNvPr>
            <p:cNvSpPr/>
            <p:nvPr/>
          </p:nvSpPr>
          <p:spPr>
            <a:xfrm flipV="1">
              <a:off x="227237" y="4131671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FF8C1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50" name="グループ化 49"/>
            <p:cNvGrpSpPr/>
            <p:nvPr/>
          </p:nvGrpSpPr>
          <p:grpSpPr>
            <a:xfrm>
              <a:off x="1199299" y="4407081"/>
              <a:ext cx="6873973" cy="1136634"/>
              <a:chOff x="1257637" y="2915710"/>
              <a:chExt cx="6873973" cy="1136634"/>
            </a:xfrm>
          </p:grpSpPr>
          <p:sp>
            <p:nvSpPr>
              <p:cNvPr id="51" name="正方形/長方形 50"/>
              <p:cNvSpPr/>
              <p:nvPr/>
            </p:nvSpPr>
            <p:spPr>
              <a:xfrm>
                <a:off x="3521992" y="2983284"/>
                <a:ext cx="838691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5400" spc="-30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</a:t>
                </a:r>
                <a:endParaRPr kumimoji="1" lang="ja-JP" altLang="en-US" sz="5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52" name="正方形/長方形 51"/>
              <p:cNvSpPr/>
              <p:nvPr/>
            </p:nvSpPr>
            <p:spPr>
              <a:xfrm>
                <a:off x="5984868" y="2983284"/>
                <a:ext cx="2146742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5400" spc="-30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にする</a:t>
                </a:r>
                <a:endParaRPr kumimoji="1" lang="ja-JP" altLang="en-US" sz="5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grpSp>
            <p:nvGrpSpPr>
              <p:cNvPr id="53" name="グループ化 52"/>
              <p:cNvGrpSpPr/>
              <p:nvPr/>
            </p:nvGrpSpPr>
            <p:grpSpPr>
              <a:xfrm>
                <a:off x="1257637" y="2983284"/>
                <a:ext cx="2297594" cy="1001486"/>
                <a:chOff x="1346943" y="5337520"/>
                <a:chExt cx="2297594" cy="1001486"/>
              </a:xfrm>
            </p:grpSpPr>
            <p:sp>
              <p:nvSpPr>
                <p:cNvPr id="55" name="角丸四角形 54"/>
                <p:cNvSpPr/>
                <p:nvPr/>
              </p:nvSpPr>
              <p:spPr>
                <a:xfrm>
                  <a:off x="1346943" y="5337520"/>
                  <a:ext cx="2297594" cy="1001486"/>
                </a:xfrm>
                <a:prstGeom prst="roundRect">
                  <a:avLst/>
                </a:prstGeom>
                <a:solidFill>
                  <a:srgbClr val="FF8C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" name="正方形/長方形 55"/>
                <p:cNvSpPr/>
                <p:nvPr/>
              </p:nvSpPr>
              <p:spPr>
                <a:xfrm>
                  <a:off x="1379616" y="5376598"/>
                  <a:ext cx="2223686" cy="92333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5400" spc="-30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得点 </a:t>
                  </a:r>
                  <a:r>
                    <a:rPr kumimoji="1" lang="ja-JP" altLang="en-US" sz="3600" spc="-30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▼</a:t>
                  </a:r>
                  <a:endParaRPr kumimoji="1" lang="ja-JP" altLang="en-US" sz="36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  <p:sp>
            <p:nvSpPr>
              <p:cNvPr id="54" name="角丸四角形 53"/>
              <p:cNvSpPr/>
              <p:nvPr/>
            </p:nvSpPr>
            <p:spPr>
              <a:xfrm>
                <a:off x="4421732" y="2915710"/>
                <a:ext cx="1515368" cy="1136634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7" name="グループ化 56"/>
          <p:cNvGrpSpPr/>
          <p:nvPr/>
        </p:nvGrpSpPr>
        <p:grpSpPr>
          <a:xfrm>
            <a:off x="337168" y="432274"/>
            <a:ext cx="8712926" cy="2430636"/>
            <a:chOff x="767056" y="826397"/>
            <a:chExt cx="8712926" cy="2430636"/>
          </a:xfrm>
        </p:grpSpPr>
        <p:sp>
          <p:nvSpPr>
            <p:cNvPr id="58" name="フリーフォーム 57"/>
            <p:cNvSpPr/>
            <p:nvPr/>
          </p:nvSpPr>
          <p:spPr>
            <a:xfrm flipV="1">
              <a:off x="767056" y="826397"/>
              <a:ext cx="8712926" cy="2430636"/>
            </a:xfrm>
            <a:custGeom>
              <a:avLst/>
              <a:gdLst>
                <a:gd name="connsiteX0" fmla="*/ 1240972 w 8712926"/>
                <a:gd name="connsiteY0" fmla="*/ 2430636 h 2430636"/>
                <a:gd name="connsiteX1" fmla="*/ 2384422 w 8712926"/>
                <a:gd name="connsiteY1" fmla="*/ 1939976 h 2430636"/>
                <a:gd name="connsiteX2" fmla="*/ 2400745 w 8712926"/>
                <a:gd name="connsiteY2" fmla="*/ 1905936 h 2430636"/>
                <a:gd name="connsiteX3" fmla="*/ 8584469 w 8712926"/>
                <a:gd name="connsiteY3" fmla="*/ 1905936 h 2430636"/>
                <a:gd name="connsiteX4" fmla="*/ 8712926 w 8712926"/>
                <a:gd name="connsiteY4" fmla="*/ 1777479 h 2430636"/>
                <a:gd name="connsiteX5" fmla="*/ 8712926 w 8712926"/>
                <a:gd name="connsiteY5" fmla="*/ 401536 h 2430636"/>
                <a:gd name="connsiteX6" fmla="*/ 8584469 w 8712926"/>
                <a:gd name="connsiteY6" fmla="*/ 273079 h 2430636"/>
                <a:gd name="connsiteX7" fmla="*/ 1284514 w 8712926"/>
                <a:gd name="connsiteY7" fmla="*/ 273079 h 2430636"/>
                <a:gd name="connsiteX8" fmla="*/ 1284514 w 8712926"/>
                <a:gd name="connsiteY8" fmla="*/ 271415 h 2430636"/>
                <a:gd name="connsiteX9" fmla="*/ 1013099 w 8712926"/>
                <a:gd name="connsiteY9" fmla="*/ 0 h 2430636"/>
                <a:gd name="connsiteX10" fmla="*/ 616105 w 8712926"/>
                <a:gd name="connsiteY10" fmla="*/ 0 h 2430636"/>
                <a:gd name="connsiteX11" fmla="*/ 344690 w 8712926"/>
                <a:gd name="connsiteY11" fmla="*/ 271415 h 2430636"/>
                <a:gd name="connsiteX12" fmla="*/ 344690 w 8712926"/>
                <a:gd name="connsiteY12" fmla="*/ 273079 h 2430636"/>
                <a:gd name="connsiteX13" fmla="*/ 128457 w 8712926"/>
                <a:gd name="connsiteY13" fmla="*/ 273079 h 2430636"/>
                <a:gd name="connsiteX14" fmla="*/ 0 w 8712926"/>
                <a:gd name="connsiteY14" fmla="*/ 401536 h 2430636"/>
                <a:gd name="connsiteX15" fmla="*/ 0 w 8712926"/>
                <a:gd name="connsiteY15" fmla="*/ 1627269 h 2430636"/>
                <a:gd name="connsiteX16" fmla="*/ 0 w 8712926"/>
                <a:gd name="connsiteY16" fmla="*/ 1627270 h 2430636"/>
                <a:gd name="connsiteX17" fmla="*/ 0 w 8712926"/>
                <a:gd name="connsiteY17" fmla="*/ 1627271 h 2430636"/>
                <a:gd name="connsiteX18" fmla="*/ 0 w 8712926"/>
                <a:gd name="connsiteY18" fmla="*/ 1777479 h 2430636"/>
                <a:gd name="connsiteX19" fmla="*/ 37624 w 8712926"/>
                <a:gd name="connsiteY19" fmla="*/ 1868312 h 2430636"/>
                <a:gd name="connsiteX20" fmla="*/ 75357 w 8712926"/>
                <a:gd name="connsiteY20" fmla="*/ 1893752 h 2430636"/>
                <a:gd name="connsiteX21" fmla="*/ 97522 w 8712926"/>
                <a:gd name="connsiteY21" fmla="*/ 1939976 h 2430636"/>
                <a:gd name="connsiteX22" fmla="*/ 1240972 w 8712926"/>
                <a:gd name="connsiteY22" fmla="*/ 2430636 h 2430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8712926" h="2430636">
                  <a:moveTo>
                    <a:pt x="1240972" y="2430636"/>
                  </a:moveTo>
                  <a:cubicBezTo>
                    <a:pt x="1755000" y="2430636"/>
                    <a:pt x="2196033" y="2228317"/>
                    <a:pt x="2384422" y="1939976"/>
                  </a:cubicBezTo>
                  <a:lnTo>
                    <a:pt x="2400745" y="1905936"/>
                  </a:lnTo>
                  <a:lnTo>
                    <a:pt x="8584469" y="1905936"/>
                  </a:lnTo>
                  <a:cubicBezTo>
                    <a:pt x="8655414" y="1905936"/>
                    <a:pt x="8712926" y="1848424"/>
                    <a:pt x="8712926" y="1777479"/>
                  </a:cubicBezTo>
                  <a:lnTo>
                    <a:pt x="8712926" y="401536"/>
                  </a:lnTo>
                  <a:cubicBezTo>
                    <a:pt x="8712926" y="330591"/>
                    <a:pt x="8655414" y="273079"/>
                    <a:pt x="8584469" y="273079"/>
                  </a:cubicBezTo>
                  <a:lnTo>
                    <a:pt x="1284514" y="273079"/>
                  </a:lnTo>
                  <a:lnTo>
                    <a:pt x="1284514" y="271415"/>
                  </a:lnTo>
                  <a:lnTo>
                    <a:pt x="1013099" y="0"/>
                  </a:lnTo>
                  <a:lnTo>
                    <a:pt x="616105" y="0"/>
                  </a:lnTo>
                  <a:lnTo>
                    <a:pt x="344690" y="271415"/>
                  </a:lnTo>
                  <a:lnTo>
                    <a:pt x="344690" y="273079"/>
                  </a:lnTo>
                  <a:lnTo>
                    <a:pt x="128457" y="273079"/>
                  </a:lnTo>
                  <a:cubicBezTo>
                    <a:pt x="57512" y="273079"/>
                    <a:pt x="0" y="330591"/>
                    <a:pt x="0" y="401536"/>
                  </a:cubicBezTo>
                  <a:lnTo>
                    <a:pt x="0" y="1627269"/>
                  </a:lnTo>
                  <a:lnTo>
                    <a:pt x="0" y="1627270"/>
                  </a:lnTo>
                  <a:lnTo>
                    <a:pt x="0" y="1627271"/>
                  </a:lnTo>
                  <a:lnTo>
                    <a:pt x="0" y="1777479"/>
                  </a:lnTo>
                  <a:cubicBezTo>
                    <a:pt x="0" y="1812952"/>
                    <a:pt x="14378" y="1845066"/>
                    <a:pt x="37624" y="1868312"/>
                  </a:cubicBezTo>
                  <a:lnTo>
                    <a:pt x="75357" y="1893752"/>
                  </a:lnTo>
                  <a:lnTo>
                    <a:pt x="97522" y="1939976"/>
                  </a:lnTo>
                  <a:cubicBezTo>
                    <a:pt x="285912" y="2228317"/>
                    <a:pt x="726945" y="2430636"/>
                    <a:pt x="1240972" y="2430636"/>
                  </a:cubicBezTo>
                  <a:close/>
                </a:path>
              </a:pathLst>
            </a:custGeom>
            <a:solidFill>
              <a:srgbClr val="FFBF00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977449" y="1610398"/>
              <a:ext cx="85025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800" spc="-3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このスプライトがお</a:t>
              </a:r>
              <a:r>
                <a:rPr kumimoji="1" lang="ja-JP" altLang="en-US" sz="48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されたとき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1162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543820" y="333210"/>
            <a:ext cx="8712926" cy="2430636"/>
            <a:chOff x="650605" y="154745"/>
            <a:chExt cx="8712926" cy="2430636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650605" y="154745"/>
              <a:ext cx="8712926" cy="2430636"/>
              <a:chOff x="767056" y="708649"/>
              <a:chExt cx="8712926" cy="2430636"/>
            </a:xfrm>
          </p:grpSpPr>
          <p:grpSp>
            <p:nvGrpSpPr>
              <p:cNvPr id="5" name="グループ化 4"/>
              <p:cNvGrpSpPr/>
              <p:nvPr/>
            </p:nvGrpSpPr>
            <p:grpSpPr>
              <a:xfrm>
                <a:off x="767056" y="708649"/>
                <a:ext cx="8712926" cy="2430636"/>
                <a:chOff x="767056" y="708649"/>
                <a:chExt cx="8712926" cy="2430636"/>
              </a:xfrm>
            </p:grpSpPr>
            <p:sp>
              <p:nvSpPr>
                <p:cNvPr id="9" name="フリーフォーム 8"/>
                <p:cNvSpPr/>
                <p:nvPr/>
              </p:nvSpPr>
              <p:spPr>
                <a:xfrm flipV="1">
                  <a:off x="767056" y="708649"/>
                  <a:ext cx="8712926" cy="2430636"/>
                </a:xfrm>
                <a:custGeom>
                  <a:avLst/>
                  <a:gdLst>
                    <a:gd name="connsiteX0" fmla="*/ 1240972 w 8712926"/>
                    <a:gd name="connsiteY0" fmla="*/ 2430636 h 2430636"/>
                    <a:gd name="connsiteX1" fmla="*/ 2384422 w 8712926"/>
                    <a:gd name="connsiteY1" fmla="*/ 1939976 h 2430636"/>
                    <a:gd name="connsiteX2" fmla="*/ 2400745 w 8712926"/>
                    <a:gd name="connsiteY2" fmla="*/ 1905936 h 2430636"/>
                    <a:gd name="connsiteX3" fmla="*/ 8584469 w 8712926"/>
                    <a:gd name="connsiteY3" fmla="*/ 1905936 h 2430636"/>
                    <a:gd name="connsiteX4" fmla="*/ 8712926 w 8712926"/>
                    <a:gd name="connsiteY4" fmla="*/ 1777479 h 2430636"/>
                    <a:gd name="connsiteX5" fmla="*/ 8712926 w 8712926"/>
                    <a:gd name="connsiteY5" fmla="*/ 401536 h 2430636"/>
                    <a:gd name="connsiteX6" fmla="*/ 8584469 w 8712926"/>
                    <a:gd name="connsiteY6" fmla="*/ 273079 h 2430636"/>
                    <a:gd name="connsiteX7" fmla="*/ 1284514 w 8712926"/>
                    <a:gd name="connsiteY7" fmla="*/ 273079 h 2430636"/>
                    <a:gd name="connsiteX8" fmla="*/ 1284514 w 8712926"/>
                    <a:gd name="connsiteY8" fmla="*/ 271415 h 2430636"/>
                    <a:gd name="connsiteX9" fmla="*/ 1013099 w 8712926"/>
                    <a:gd name="connsiteY9" fmla="*/ 0 h 2430636"/>
                    <a:gd name="connsiteX10" fmla="*/ 616105 w 8712926"/>
                    <a:gd name="connsiteY10" fmla="*/ 0 h 2430636"/>
                    <a:gd name="connsiteX11" fmla="*/ 344690 w 8712926"/>
                    <a:gd name="connsiteY11" fmla="*/ 271415 h 2430636"/>
                    <a:gd name="connsiteX12" fmla="*/ 344690 w 8712926"/>
                    <a:gd name="connsiteY12" fmla="*/ 273079 h 2430636"/>
                    <a:gd name="connsiteX13" fmla="*/ 128457 w 8712926"/>
                    <a:gd name="connsiteY13" fmla="*/ 273079 h 2430636"/>
                    <a:gd name="connsiteX14" fmla="*/ 0 w 8712926"/>
                    <a:gd name="connsiteY14" fmla="*/ 401536 h 2430636"/>
                    <a:gd name="connsiteX15" fmla="*/ 0 w 8712926"/>
                    <a:gd name="connsiteY15" fmla="*/ 1627269 h 2430636"/>
                    <a:gd name="connsiteX16" fmla="*/ 0 w 8712926"/>
                    <a:gd name="connsiteY16" fmla="*/ 1627270 h 2430636"/>
                    <a:gd name="connsiteX17" fmla="*/ 0 w 8712926"/>
                    <a:gd name="connsiteY17" fmla="*/ 1627271 h 2430636"/>
                    <a:gd name="connsiteX18" fmla="*/ 0 w 8712926"/>
                    <a:gd name="connsiteY18" fmla="*/ 1777479 h 2430636"/>
                    <a:gd name="connsiteX19" fmla="*/ 37624 w 8712926"/>
                    <a:gd name="connsiteY19" fmla="*/ 1868312 h 2430636"/>
                    <a:gd name="connsiteX20" fmla="*/ 75357 w 8712926"/>
                    <a:gd name="connsiteY20" fmla="*/ 1893752 h 2430636"/>
                    <a:gd name="connsiteX21" fmla="*/ 97522 w 8712926"/>
                    <a:gd name="connsiteY21" fmla="*/ 1939976 h 2430636"/>
                    <a:gd name="connsiteX22" fmla="*/ 1240972 w 8712926"/>
                    <a:gd name="connsiteY22" fmla="*/ 2430636 h 24306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8712926" h="2430636">
                      <a:moveTo>
                        <a:pt x="1240972" y="2430636"/>
                      </a:moveTo>
                      <a:cubicBezTo>
                        <a:pt x="1755000" y="2430636"/>
                        <a:pt x="2196033" y="2228317"/>
                        <a:pt x="2384422" y="1939976"/>
                      </a:cubicBezTo>
                      <a:lnTo>
                        <a:pt x="2400745" y="1905936"/>
                      </a:lnTo>
                      <a:lnTo>
                        <a:pt x="8584469" y="1905936"/>
                      </a:lnTo>
                      <a:cubicBezTo>
                        <a:pt x="8655414" y="1905936"/>
                        <a:pt x="8712926" y="1848424"/>
                        <a:pt x="8712926" y="1777479"/>
                      </a:cubicBezTo>
                      <a:lnTo>
                        <a:pt x="8712926" y="401536"/>
                      </a:lnTo>
                      <a:cubicBezTo>
                        <a:pt x="8712926" y="330591"/>
                        <a:pt x="8655414" y="273079"/>
                        <a:pt x="8584469" y="273079"/>
                      </a:cubicBezTo>
                      <a:lnTo>
                        <a:pt x="1284514" y="273079"/>
                      </a:lnTo>
                      <a:lnTo>
                        <a:pt x="1284514" y="271415"/>
                      </a:lnTo>
                      <a:lnTo>
                        <a:pt x="1013099" y="0"/>
                      </a:lnTo>
                      <a:lnTo>
                        <a:pt x="616105" y="0"/>
                      </a:lnTo>
                      <a:lnTo>
                        <a:pt x="344690" y="271415"/>
                      </a:lnTo>
                      <a:lnTo>
                        <a:pt x="344690" y="273079"/>
                      </a:lnTo>
                      <a:lnTo>
                        <a:pt x="128457" y="273079"/>
                      </a:lnTo>
                      <a:cubicBezTo>
                        <a:pt x="57512" y="273079"/>
                        <a:pt x="0" y="330591"/>
                        <a:pt x="0" y="401536"/>
                      </a:cubicBezTo>
                      <a:lnTo>
                        <a:pt x="0" y="1627269"/>
                      </a:lnTo>
                      <a:lnTo>
                        <a:pt x="0" y="1627270"/>
                      </a:lnTo>
                      <a:lnTo>
                        <a:pt x="0" y="1627271"/>
                      </a:lnTo>
                      <a:lnTo>
                        <a:pt x="0" y="1777479"/>
                      </a:lnTo>
                      <a:cubicBezTo>
                        <a:pt x="0" y="1812952"/>
                        <a:pt x="14378" y="1845066"/>
                        <a:pt x="37624" y="1868312"/>
                      </a:cubicBezTo>
                      <a:lnTo>
                        <a:pt x="75357" y="1893752"/>
                      </a:lnTo>
                      <a:lnTo>
                        <a:pt x="97522" y="1939976"/>
                      </a:lnTo>
                      <a:cubicBezTo>
                        <a:pt x="285912" y="2228317"/>
                        <a:pt x="726945" y="2430636"/>
                        <a:pt x="1240972" y="2430636"/>
                      </a:cubicBezTo>
                      <a:close/>
                    </a:path>
                  </a:pathLst>
                </a:custGeom>
                <a:solidFill>
                  <a:srgbClr val="FFBF00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" name="角丸四角形 9"/>
                <p:cNvSpPr/>
                <p:nvPr/>
              </p:nvSpPr>
              <p:spPr>
                <a:xfrm>
                  <a:off x="951323" y="1369112"/>
                  <a:ext cx="3044798" cy="1347962"/>
                </a:xfrm>
                <a:prstGeom prst="roundRect">
                  <a:avLst/>
                </a:prstGeom>
                <a:solidFill>
                  <a:srgbClr val="FFBF00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" name="グループ化 5"/>
              <p:cNvGrpSpPr/>
              <p:nvPr/>
            </p:nvGrpSpPr>
            <p:grpSpPr>
              <a:xfrm>
                <a:off x="1580588" y="1564232"/>
                <a:ext cx="7899394" cy="877164"/>
                <a:chOff x="1576313" y="1564232"/>
                <a:chExt cx="7839459" cy="877164"/>
              </a:xfrm>
            </p:grpSpPr>
            <p:sp>
              <p:nvSpPr>
                <p:cNvPr id="7" name="テキスト ボックス 6"/>
                <p:cNvSpPr txBox="1"/>
                <p:nvPr/>
              </p:nvSpPr>
              <p:spPr>
                <a:xfrm>
                  <a:off x="1576313" y="1564232"/>
                  <a:ext cx="1379577" cy="8617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5000" spc="-3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正解</a:t>
                  </a:r>
                  <a:endParaRPr kumimoji="1" lang="ja-JP" altLang="en-US" sz="5000" spc="-3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8" name="テキスト ボックス 7"/>
                <p:cNvSpPr txBox="1"/>
                <p:nvPr/>
              </p:nvSpPr>
              <p:spPr>
                <a:xfrm>
                  <a:off x="4271683" y="1610399"/>
                  <a:ext cx="5144089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4800" spc="-30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を受け取ったとき</a:t>
                  </a:r>
                  <a:endParaRPr kumimoji="1" lang="ja-JP" altLang="en-US" sz="48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</p:grpSp>
        <p:sp>
          <p:nvSpPr>
            <p:cNvPr id="4" name="二等辺三角形 3"/>
            <p:cNvSpPr/>
            <p:nvPr/>
          </p:nvSpPr>
          <p:spPr>
            <a:xfrm flipV="1">
              <a:off x="3265714" y="1345497"/>
              <a:ext cx="404949" cy="28738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543820" y="4070621"/>
            <a:ext cx="8712927" cy="2430636"/>
            <a:chOff x="650605" y="154745"/>
            <a:chExt cx="8712927" cy="2430636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650605" y="154745"/>
              <a:ext cx="8712927" cy="2430636"/>
              <a:chOff x="767056" y="708649"/>
              <a:chExt cx="8712927" cy="2430636"/>
            </a:xfrm>
          </p:grpSpPr>
          <p:grpSp>
            <p:nvGrpSpPr>
              <p:cNvPr id="14" name="グループ化 13"/>
              <p:cNvGrpSpPr/>
              <p:nvPr/>
            </p:nvGrpSpPr>
            <p:grpSpPr>
              <a:xfrm>
                <a:off x="767056" y="708649"/>
                <a:ext cx="8712926" cy="2430636"/>
                <a:chOff x="767056" y="708649"/>
                <a:chExt cx="8712926" cy="2430636"/>
              </a:xfrm>
            </p:grpSpPr>
            <p:sp>
              <p:nvSpPr>
                <p:cNvPr id="18" name="フリーフォーム 17"/>
                <p:cNvSpPr/>
                <p:nvPr/>
              </p:nvSpPr>
              <p:spPr>
                <a:xfrm flipV="1">
                  <a:off x="767056" y="708649"/>
                  <a:ext cx="8712926" cy="2430636"/>
                </a:xfrm>
                <a:custGeom>
                  <a:avLst/>
                  <a:gdLst>
                    <a:gd name="connsiteX0" fmla="*/ 1240972 w 8712926"/>
                    <a:gd name="connsiteY0" fmla="*/ 2430636 h 2430636"/>
                    <a:gd name="connsiteX1" fmla="*/ 2384422 w 8712926"/>
                    <a:gd name="connsiteY1" fmla="*/ 1939976 h 2430636"/>
                    <a:gd name="connsiteX2" fmla="*/ 2400745 w 8712926"/>
                    <a:gd name="connsiteY2" fmla="*/ 1905936 h 2430636"/>
                    <a:gd name="connsiteX3" fmla="*/ 8584469 w 8712926"/>
                    <a:gd name="connsiteY3" fmla="*/ 1905936 h 2430636"/>
                    <a:gd name="connsiteX4" fmla="*/ 8712926 w 8712926"/>
                    <a:gd name="connsiteY4" fmla="*/ 1777479 h 2430636"/>
                    <a:gd name="connsiteX5" fmla="*/ 8712926 w 8712926"/>
                    <a:gd name="connsiteY5" fmla="*/ 401536 h 2430636"/>
                    <a:gd name="connsiteX6" fmla="*/ 8584469 w 8712926"/>
                    <a:gd name="connsiteY6" fmla="*/ 273079 h 2430636"/>
                    <a:gd name="connsiteX7" fmla="*/ 1284514 w 8712926"/>
                    <a:gd name="connsiteY7" fmla="*/ 273079 h 2430636"/>
                    <a:gd name="connsiteX8" fmla="*/ 1284514 w 8712926"/>
                    <a:gd name="connsiteY8" fmla="*/ 271415 h 2430636"/>
                    <a:gd name="connsiteX9" fmla="*/ 1013099 w 8712926"/>
                    <a:gd name="connsiteY9" fmla="*/ 0 h 2430636"/>
                    <a:gd name="connsiteX10" fmla="*/ 616105 w 8712926"/>
                    <a:gd name="connsiteY10" fmla="*/ 0 h 2430636"/>
                    <a:gd name="connsiteX11" fmla="*/ 344690 w 8712926"/>
                    <a:gd name="connsiteY11" fmla="*/ 271415 h 2430636"/>
                    <a:gd name="connsiteX12" fmla="*/ 344690 w 8712926"/>
                    <a:gd name="connsiteY12" fmla="*/ 273079 h 2430636"/>
                    <a:gd name="connsiteX13" fmla="*/ 128457 w 8712926"/>
                    <a:gd name="connsiteY13" fmla="*/ 273079 h 2430636"/>
                    <a:gd name="connsiteX14" fmla="*/ 0 w 8712926"/>
                    <a:gd name="connsiteY14" fmla="*/ 401536 h 2430636"/>
                    <a:gd name="connsiteX15" fmla="*/ 0 w 8712926"/>
                    <a:gd name="connsiteY15" fmla="*/ 1627269 h 2430636"/>
                    <a:gd name="connsiteX16" fmla="*/ 0 w 8712926"/>
                    <a:gd name="connsiteY16" fmla="*/ 1627270 h 2430636"/>
                    <a:gd name="connsiteX17" fmla="*/ 0 w 8712926"/>
                    <a:gd name="connsiteY17" fmla="*/ 1627271 h 2430636"/>
                    <a:gd name="connsiteX18" fmla="*/ 0 w 8712926"/>
                    <a:gd name="connsiteY18" fmla="*/ 1777479 h 2430636"/>
                    <a:gd name="connsiteX19" fmla="*/ 37624 w 8712926"/>
                    <a:gd name="connsiteY19" fmla="*/ 1868312 h 2430636"/>
                    <a:gd name="connsiteX20" fmla="*/ 75357 w 8712926"/>
                    <a:gd name="connsiteY20" fmla="*/ 1893752 h 2430636"/>
                    <a:gd name="connsiteX21" fmla="*/ 97522 w 8712926"/>
                    <a:gd name="connsiteY21" fmla="*/ 1939976 h 2430636"/>
                    <a:gd name="connsiteX22" fmla="*/ 1240972 w 8712926"/>
                    <a:gd name="connsiteY22" fmla="*/ 2430636 h 24306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8712926" h="2430636">
                      <a:moveTo>
                        <a:pt x="1240972" y="2430636"/>
                      </a:moveTo>
                      <a:cubicBezTo>
                        <a:pt x="1755000" y="2430636"/>
                        <a:pt x="2196033" y="2228317"/>
                        <a:pt x="2384422" y="1939976"/>
                      </a:cubicBezTo>
                      <a:lnTo>
                        <a:pt x="2400745" y="1905936"/>
                      </a:lnTo>
                      <a:lnTo>
                        <a:pt x="8584469" y="1905936"/>
                      </a:lnTo>
                      <a:cubicBezTo>
                        <a:pt x="8655414" y="1905936"/>
                        <a:pt x="8712926" y="1848424"/>
                        <a:pt x="8712926" y="1777479"/>
                      </a:cubicBezTo>
                      <a:lnTo>
                        <a:pt x="8712926" y="401536"/>
                      </a:lnTo>
                      <a:cubicBezTo>
                        <a:pt x="8712926" y="330591"/>
                        <a:pt x="8655414" y="273079"/>
                        <a:pt x="8584469" y="273079"/>
                      </a:cubicBezTo>
                      <a:lnTo>
                        <a:pt x="1284514" y="273079"/>
                      </a:lnTo>
                      <a:lnTo>
                        <a:pt x="1284514" y="271415"/>
                      </a:lnTo>
                      <a:lnTo>
                        <a:pt x="1013099" y="0"/>
                      </a:lnTo>
                      <a:lnTo>
                        <a:pt x="616105" y="0"/>
                      </a:lnTo>
                      <a:lnTo>
                        <a:pt x="344690" y="271415"/>
                      </a:lnTo>
                      <a:lnTo>
                        <a:pt x="344690" y="273079"/>
                      </a:lnTo>
                      <a:lnTo>
                        <a:pt x="128457" y="273079"/>
                      </a:lnTo>
                      <a:cubicBezTo>
                        <a:pt x="57512" y="273079"/>
                        <a:pt x="0" y="330591"/>
                        <a:pt x="0" y="401536"/>
                      </a:cubicBezTo>
                      <a:lnTo>
                        <a:pt x="0" y="1627269"/>
                      </a:lnTo>
                      <a:lnTo>
                        <a:pt x="0" y="1627270"/>
                      </a:lnTo>
                      <a:lnTo>
                        <a:pt x="0" y="1627271"/>
                      </a:lnTo>
                      <a:lnTo>
                        <a:pt x="0" y="1777479"/>
                      </a:lnTo>
                      <a:cubicBezTo>
                        <a:pt x="0" y="1812952"/>
                        <a:pt x="14378" y="1845066"/>
                        <a:pt x="37624" y="1868312"/>
                      </a:cubicBezTo>
                      <a:lnTo>
                        <a:pt x="75357" y="1893752"/>
                      </a:lnTo>
                      <a:lnTo>
                        <a:pt x="97522" y="1939976"/>
                      </a:lnTo>
                      <a:cubicBezTo>
                        <a:pt x="285912" y="2228317"/>
                        <a:pt x="726945" y="2430636"/>
                        <a:pt x="1240972" y="2430636"/>
                      </a:cubicBezTo>
                      <a:close/>
                    </a:path>
                  </a:pathLst>
                </a:custGeom>
                <a:solidFill>
                  <a:srgbClr val="FFBF00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" name="角丸四角形 18"/>
                <p:cNvSpPr/>
                <p:nvPr/>
              </p:nvSpPr>
              <p:spPr>
                <a:xfrm>
                  <a:off x="951323" y="1369112"/>
                  <a:ext cx="3044798" cy="1347962"/>
                </a:xfrm>
                <a:prstGeom prst="roundRect">
                  <a:avLst/>
                </a:prstGeom>
                <a:solidFill>
                  <a:srgbClr val="FFBF00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" name="グループ化 14"/>
              <p:cNvGrpSpPr/>
              <p:nvPr/>
            </p:nvGrpSpPr>
            <p:grpSpPr>
              <a:xfrm>
                <a:off x="1279224" y="1579622"/>
                <a:ext cx="8200759" cy="861774"/>
                <a:chOff x="1277235" y="1579622"/>
                <a:chExt cx="8138537" cy="861774"/>
              </a:xfrm>
            </p:grpSpPr>
            <p:sp>
              <p:nvSpPr>
                <p:cNvPr id="16" name="テキスト ボックス 15"/>
                <p:cNvSpPr txBox="1"/>
                <p:nvPr/>
              </p:nvSpPr>
              <p:spPr>
                <a:xfrm>
                  <a:off x="1277235" y="1579622"/>
                  <a:ext cx="1977733" cy="8617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5000" spc="-3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不正解</a:t>
                  </a:r>
                  <a:endParaRPr kumimoji="1" lang="ja-JP" altLang="en-US" sz="5000" spc="-3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17" name="テキスト ボックス 16"/>
                <p:cNvSpPr txBox="1"/>
                <p:nvPr/>
              </p:nvSpPr>
              <p:spPr>
                <a:xfrm>
                  <a:off x="4271683" y="1610399"/>
                  <a:ext cx="5144089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4800" spc="-30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を受け取ったとき</a:t>
                  </a:r>
                  <a:endParaRPr kumimoji="1" lang="ja-JP" altLang="en-US" sz="48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</p:grpSp>
        <p:sp>
          <p:nvSpPr>
            <p:cNvPr id="13" name="二等辺三角形 12"/>
            <p:cNvSpPr/>
            <p:nvPr/>
          </p:nvSpPr>
          <p:spPr>
            <a:xfrm flipV="1">
              <a:off x="3265714" y="1345497"/>
              <a:ext cx="404949" cy="28738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3075750" y="2627174"/>
            <a:ext cx="6180997" cy="1891259"/>
            <a:chOff x="685247" y="424726"/>
            <a:chExt cx="6180997" cy="1891259"/>
          </a:xfrm>
        </p:grpSpPr>
        <p:grpSp>
          <p:nvGrpSpPr>
            <p:cNvPr id="30" name="グループ化 29"/>
            <p:cNvGrpSpPr/>
            <p:nvPr/>
          </p:nvGrpSpPr>
          <p:grpSpPr>
            <a:xfrm>
              <a:off x="685247" y="424726"/>
              <a:ext cx="6180997" cy="1891259"/>
              <a:chOff x="685247" y="424726"/>
              <a:chExt cx="6180997" cy="1891259"/>
            </a:xfrm>
          </p:grpSpPr>
          <p:sp>
            <p:nvSpPr>
              <p:cNvPr id="32" name="フリーフォーム 31"/>
              <p:cNvSpPr/>
              <p:nvPr/>
            </p:nvSpPr>
            <p:spPr>
              <a:xfrm flipV="1">
                <a:off x="685247" y="424726"/>
                <a:ext cx="6180997" cy="1891259"/>
              </a:xfrm>
              <a:custGeom>
                <a:avLst/>
                <a:gdLst>
                  <a:gd name="connsiteX0" fmla="*/ 128457 w 6180997"/>
                  <a:gd name="connsiteY0" fmla="*/ 1891259 h 1891259"/>
                  <a:gd name="connsiteX1" fmla="*/ 350984 w 6180997"/>
                  <a:gd name="connsiteY1" fmla="*/ 1891259 h 1891259"/>
                  <a:gd name="connsiteX2" fmla="*/ 610806 w 6180997"/>
                  <a:gd name="connsiteY2" fmla="*/ 1631437 h 1891259"/>
                  <a:gd name="connsiteX3" fmla="*/ 1007800 w 6180997"/>
                  <a:gd name="connsiteY3" fmla="*/ 1631437 h 1891259"/>
                  <a:gd name="connsiteX4" fmla="*/ 1267622 w 6180997"/>
                  <a:gd name="connsiteY4" fmla="*/ 1891259 h 1891259"/>
                  <a:gd name="connsiteX5" fmla="*/ 6052540 w 6180997"/>
                  <a:gd name="connsiteY5" fmla="*/ 1891259 h 1891259"/>
                  <a:gd name="connsiteX6" fmla="*/ 6180997 w 6180997"/>
                  <a:gd name="connsiteY6" fmla="*/ 1762802 h 1891259"/>
                  <a:gd name="connsiteX7" fmla="*/ 6180997 w 6180997"/>
                  <a:gd name="connsiteY7" fmla="*/ 386859 h 1891259"/>
                  <a:gd name="connsiteX8" fmla="*/ 6052540 w 6180997"/>
                  <a:gd name="connsiteY8" fmla="*/ 258402 h 1891259"/>
                  <a:gd name="connsiteX9" fmla="*/ 1268170 w 6180997"/>
                  <a:gd name="connsiteY9" fmla="*/ 258402 h 1891259"/>
                  <a:gd name="connsiteX10" fmla="*/ 1009768 w 6180997"/>
                  <a:gd name="connsiteY10" fmla="*/ 0 h 1891259"/>
                  <a:gd name="connsiteX11" fmla="*/ 612774 w 6180997"/>
                  <a:gd name="connsiteY11" fmla="*/ 0 h 1891259"/>
                  <a:gd name="connsiteX12" fmla="*/ 354372 w 6180997"/>
                  <a:gd name="connsiteY12" fmla="*/ 258402 h 1891259"/>
                  <a:gd name="connsiteX13" fmla="*/ 128457 w 6180997"/>
                  <a:gd name="connsiteY13" fmla="*/ 258402 h 1891259"/>
                  <a:gd name="connsiteX14" fmla="*/ 0 w 6180997"/>
                  <a:gd name="connsiteY14" fmla="*/ 386859 h 1891259"/>
                  <a:gd name="connsiteX15" fmla="*/ 0 w 6180997"/>
                  <a:gd name="connsiteY15" fmla="*/ 1762802 h 1891259"/>
                  <a:gd name="connsiteX16" fmla="*/ 128457 w 6180997"/>
                  <a:gd name="connsiteY16" fmla="*/ 1891259 h 189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180997" h="1891259">
                    <a:moveTo>
                      <a:pt x="128457" y="1891259"/>
                    </a:moveTo>
                    <a:lnTo>
                      <a:pt x="350984" y="1891259"/>
                    </a:lnTo>
                    <a:lnTo>
                      <a:pt x="610806" y="1631437"/>
                    </a:lnTo>
                    <a:lnTo>
                      <a:pt x="1007800" y="1631437"/>
                    </a:lnTo>
                    <a:lnTo>
                      <a:pt x="1267622" y="1891259"/>
                    </a:lnTo>
                    <a:lnTo>
                      <a:pt x="6052540" y="1891259"/>
                    </a:lnTo>
                    <a:cubicBezTo>
                      <a:pt x="6123485" y="1891259"/>
                      <a:pt x="6180997" y="1833747"/>
                      <a:pt x="6180997" y="1762802"/>
                    </a:cubicBezTo>
                    <a:lnTo>
                      <a:pt x="6180997" y="386859"/>
                    </a:lnTo>
                    <a:cubicBezTo>
                      <a:pt x="6180997" y="315914"/>
                      <a:pt x="6123485" y="258402"/>
                      <a:pt x="6052540" y="258402"/>
                    </a:cubicBezTo>
                    <a:lnTo>
                      <a:pt x="1268170" y="258402"/>
                    </a:lnTo>
                    <a:lnTo>
                      <a:pt x="1009768" y="0"/>
                    </a:lnTo>
                    <a:lnTo>
                      <a:pt x="612774" y="0"/>
                    </a:lnTo>
                    <a:lnTo>
                      <a:pt x="354372" y="258402"/>
                    </a:lnTo>
                    <a:lnTo>
                      <a:pt x="128457" y="258402"/>
                    </a:lnTo>
                    <a:cubicBezTo>
                      <a:pt x="57512" y="258402"/>
                      <a:pt x="0" y="315914"/>
                      <a:pt x="0" y="386859"/>
                    </a:cubicBezTo>
                    <a:lnTo>
                      <a:pt x="0" y="1762802"/>
                    </a:lnTo>
                    <a:cubicBezTo>
                      <a:pt x="0" y="1833747"/>
                      <a:pt x="57512" y="1891259"/>
                      <a:pt x="128457" y="1891259"/>
                    </a:cubicBezTo>
                    <a:close/>
                  </a:path>
                </a:pathLst>
              </a:custGeom>
              <a:solidFill>
                <a:srgbClr val="FF668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角丸四角形 32"/>
              <p:cNvSpPr/>
              <p:nvPr/>
            </p:nvSpPr>
            <p:spPr>
              <a:xfrm>
                <a:off x="1437450" y="718641"/>
                <a:ext cx="3666773" cy="114953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5104223" y="837076"/>
                <a:ext cx="1762021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4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と言う</a:t>
                </a:r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967284" y="797157"/>
              <a:ext cx="2800767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5400" spc="-3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違います</a:t>
              </a:r>
              <a:endParaRPr kumimoji="1" lang="ja-JP" altLang="en-US" sz="5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37480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603527" y="235300"/>
            <a:ext cx="8712926" cy="2430636"/>
            <a:chOff x="650605" y="154745"/>
            <a:chExt cx="8712926" cy="2430636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650605" y="154745"/>
              <a:ext cx="8712926" cy="2430636"/>
              <a:chOff x="767056" y="708649"/>
              <a:chExt cx="8712926" cy="2430636"/>
            </a:xfrm>
          </p:grpSpPr>
          <p:grpSp>
            <p:nvGrpSpPr>
              <p:cNvPr id="5" name="グループ化 4"/>
              <p:cNvGrpSpPr/>
              <p:nvPr/>
            </p:nvGrpSpPr>
            <p:grpSpPr>
              <a:xfrm>
                <a:off x="767056" y="708649"/>
                <a:ext cx="8712926" cy="2430636"/>
                <a:chOff x="767056" y="708649"/>
                <a:chExt cx="8712926" cy="2430636"/>
              </a:xfrm>
            </p:grpSpPr>
            <p:sp>
              <p:nvSpPr>
                <p:cNvPr id="9" name="フリーフォーム 8"/>
                <p:cNvSpPr/>
                <p:nvPr/>
              </p:nvSpPr>
              <p:spPr>
                <a:xfrm flipV="1">
                  <a:off x="767056" y="708649"/>
                  <a:ext cx="8712926" cy="2430636"/>
                </a:xfrm>
                <a:custGeom>
                  <a:avLst/>
                  <a:gdLst>
                    <a:gd name="connsiteX0" fmla="*/ 1240972 w 8712926"/>
                    <a:gd name="connsiteY0" fmla="*/ 2430636 h 2430636"/>
                    <a:gd name="connsiteX1" fmla="*/ 2384422 w 8712926"/>
                    <a:gd name="connsiteY1" fmla="*/ 1939976 h 2430636"/>
                    <a:gd name="connsiteX2" fmla="*/ 2400745 w 8712926"/>
                    <a:gd name="connsiteY2" fmla="*/ 1905936 h 2430636"/>
                    <a:gd name="connsiteX3" fmla="*/ 8584469 w 8712926"/>
                    <a:gd name="connsiteY3" fmla="*/ 1905936 h 2430636"/>
                    <a:gd name="connsiteX4" fmla="*/ 8712926 w 8712926"/>
                    <a:gd name="connsiteY4" fmla="*/ 1777479 h 2430636"/>
                    <a:gd name="connsiteX5" fmla="*/ 8712926 w 8712926"/>
                    <a:gd name="connsiteY5" fmla="*/ 401536 h 2430636"/>
                    <a:gd name="connsiteX6" fmla="*/ 8584469 w 8712926"/>
                    <a:gd name="connsiteY6" fmla="*/ 273079 h 2430636"/>
                    <a:gd name="connsiteX7" fmla="*/ 1284514 w 8712926"/>
                    <a:gd name="connsiteY7" fmla="*/ 273079 h 2430636"/>
                    <a:gd name="connsiteX8" fmla="*/ 1284514 w 8712926"/>
                    <a:gd name="connsiteY8" fmla="*/ 271415 h 2430636"/>
                    <a:gd name="connsiteX9" fmla="*/ 1013099 w 8712926"/>
                    <a:gd name="connsiteY9" fmla="*/ 0 h 2430636"/>
                    <a:gd name="connsiteX10" fmla="*/ 616105 w 8712926"/>
                    <a:gd name="connsiteY10" fmla="*/ 0 h 2430636"/>
                    <a:gd name="connsiteX11" fmla="*/ 344690 w 8712926"/>
                    <a:gd name="connsiteY11" fmla="*/ 271415 h 2430636"/>
                    <a:gd name="connsiteX12" fmla="*/ 344690 w 8712926"/>
                    <a:gd name="connsiteY12" fmla="*/ 273079 h 2430636"/>
                    <a:gd name="connsiteX13" fmla="*/ 128457 w 8712926"/>
                    <a:gd name="connsiteY13" fmla="*/ 273079 h 2430636"/>
                    <a:gd name="connsiteX14" fmla="*/ 0 w 8712926"/>
                    <a:gd name="connsiteY14" fmla="*/ 401536 h 2430636"/>
                    <a:gd name="connsiteX15" fmla="*/ 0 w 8712926"/>
                    <a:gd name="connsiteY15" fmla="*/ 1627269 h 2430636"/>
                    <a:gd name="connsiteX16" fmla="*/ 0 w 8712926"/>
                    <a:gd name="connsiteY16" fmla="*/ 1627270 h 2430636"/>
                    <a:gd name="connsiteX17" fmla="*/ 0 w 8712926"/>
                    <a:gd name="connsiteY17" fmla="*/ 1627271 h 2430636"/>
                    <a:gd name="connsiteX18" fmla="*/ 0 w 8712926"/>
                    <a:gd name="connsiteY18" fmla="*/ 1777479 h 2430636"/>
                    <a:gd name="connsiteX19" fmla="*/ 37624 w 8712926"/>
                    <a:gd name="connsiteY19" fmla="*/ 1868312 h 2430636"/>
                    <a:gd name="connsiteX20" fmla="*/ 75357 w 8712926"/>
                    <a:gd name="connsiteY20" fmla="*/ 1893752 h 2430636"/>
                    <a:gd name="connsiteX21" fmla="*/ 97522 w 8712926"/>
                    <a:gd name="connsiteY21" fmla="*/ 1939976 h 2430636"/>
                    <a:gd name="connsiteX22" fmla="*/ 1240972 w 8712926"/>
                    <a:gd name="connsiteY22" fmla="*/ 2430636 h 24306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8712926" h="2430636">
                      <a:moveTo>
                        <a:pt x="1240972" y="2430636"/>
                      </a:moveTo>
                      <a:cubicBezTo>
                        <a:pt x="1755000" y="2430636"/>
                        <a:pt x="2196033" y="2228317"/>
                        <a:pt x="2384422" y="1939976"/>
                      </a:cubicBezTo>
                      <a:lnTo>
                        <a:pt x="2400745" y="1905936"/>
                      </a:lnTo>
                      <a:lnTo>
                        <a:pt x="8584469" y="1905936"/>
                      </a:lnTo>
                      <a:cubicBezTo>
                        <a:pt x="8655414" y="1905936"/>
                        <a:pt x="8712926" y="1848424"/>
                        <a:pt x="8712926" y="1777479"/>
                      </a:cubicBezTo>
                      <a:lnTo>
                        <a:pt x="8712926" y="401536"/>
                      </a:lnTo>
                      <a:cubicBezTo>
                        <a:pt x="8712926" y="330591"/>
                        <a:pt x="8655414" y="273079"/>
                        <a:pt x="8584469" y="273079"/>
                      </a:cubicBezTo>
                      <a:lnTo>
                        <a:pt x="1284514" y="273079"/>
                      </a:lnTo>
                      <a:lnTo>
                        <a:pt x="1284514" y="271415"/>
                      </a:lnTo>
                      <a:lnTo>
                        <a:pt x="1013099" y="0"/>
                      </a:lnTo>
                      <a:lnTo>
                        <a:pt x="616105" y="0"/>
                      </a:lnTo>
                      <a:lnTo>
                        <a:pt x="344690" y="271415"/>
                      </a:lnTo>
                      <a:lnTo>
                        <a:pt x="344690" y="273079"/>
                      </a:lnTo>
                      <a:lnTo>
                        <a:pt x="128457" y="273079"/>
                      </a:lnTo>
                      <a:cubicBezTo>
                        <a:pt x="57512" y="273079"/>
                        <a:pt x="0" y="330591"/>
                        <a:pt x="0" y="401536"/>
                      </a:cubicBezTo>
                      <a:lnTo>
                        <a:pt x="0" y="1627269"/>
                      </a:lnTo>
                      <a:lnTo>
                        <a:pt x="0" y="1627270"/>
                      </a:lnTo>
                      <a:lnTo>
                        <a:pt x="0" y="1627271"/>
                      </a:lnTo>
                      <a:lnTo>
                        <a:pt x="0" y="1777479"/>
                      </a:lnTo>
                      <a:cubicBezTo>
                        <a:pt x="0" y="1812952"/>
                        <a:pt x="14378" y="1845066"/>
                        <a:pt x="37624" y="1868312"/>
                      </a:cubicBezTo>
                      <a:lnTo>
                        <a:pt x="75357" y="1893752"/>
                      </a:lnTo>
                      <a:lnTo>
                        <a:pt x="97522" y="1939976"/>
                      </a:lnTo>
                      <a:cubicBezTo>
                        <a:pt x="285912" y="2228317"/>
                        <a:pt x="726945" y="2430636"/>
                        <a:pt x="1240972" y="2430636"/>
                      </a:cubicBezTo>
                      <a:close/>
                    </a:path>
                  </a:pathLst>
                </a:custGeom>
                <a:solidFill>
                  <a:srgbClr val="FFBF00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" name="角丸四角形 9"/>
                <p:cNvSpPr/>
                <p:nvPr/>
              </p:nvSpPr>
              <p:spPr>
                <a:xfrm>
                  <a:off x="951323" y="1369112"/>
                  <a:ext cx="3044798" cy="1347962"/>
                </a:xfrm>
                <a:prstGeom prst="roundRect">
                  <a:avLst/>
                </a:prstGeom>
                <a:solidFill>
                  <a:srgbClr val="FFBF00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" name="グループ化 5"/>
              <p:cNvGrpSpPr/>
              <p:nvPr/>
            </p:nvGrpSpPr>
            <p:grpSpPr>
              <a:xfrm>
                <a:off x="1299764" y="1586781"/>
                <a:ext cx="8180218" cy="861774"/>
                <a:chOff x="1297620" y="1586781"/>
                <a:chExt cx="8118152" cy="861774"/>
              </a:xfrm>
            </p:grpSpPr>
            <p:sp>
              <p:nvSpPr>
                <p:cNvPr id="7" name="テキスト ボックス 6"/>
                <p:cNvSpPr txBox="1"/>
                <p:nvPr/>
              </p:nvSpPr>
              <p:spPr>
                <a:xfrm>
                  <a:off x="1297620" y="1586781"/>
                  <a:ext cx="1977733" cy="8617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5000" spc="-3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終わり</a:t>
                  </a:r>
                  <a:endParaRPr kumimoji="1" lang="ja-JP" altLang="en-US" sz="5000" spc="-3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8" name="テキスト ボックス 7"/>
                <p:cNvSpPr txBox="1"/>
                <p:nvPr/>
              </p:nvSpPr>
              <p:spPr>
                <a:xfrm>
                  <a:off x="4271683" y="1610399"/>
                  <a:ext cx="5144089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4800" spc="-30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を受け取ったとき</a:t>
                  </a:r>
                  <a:endParaRPr kumimoji="1" lang="ja-JP" altLang="en-US" sz="48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</p:grpSp>
        <p:sp>
          <p:nvSpPr>
            <p:cNvPr id="4" name="二等辺三角形 3"/>
            <p:cNvSpPr/>
            <p:nvPr/>
          </p:nvSpPr>
          <p:spPr>
            <a:xfrm flipV="1">
              <a:off x="3265714" y="1345497"/>
              <a:ext cx="404949" cy="28738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603527" y="4167013"/>
            <a:ext cx="8712927" cy="2430636"/>
            <a:chOff x="650605" y="154745"/>
            <a:chExt cx="8712927" cy="2430636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650605" y="154745"/>
              <a:ext cx="8712927" cy="2430636"/>
              <a:chOff x="767056" y="708649"/>
              <a:chExt cx="8712927" cy="2430636"/>
            </a:xfrm>
          </p:grpSpPr>
          <p:grpSp>
            <p:nvGrpSpPr>
              <p:cNvPr id="14" name="グループ化 13"/>
              <p:cNvGrpSpPr/>
              <p:nvPr/>
            </p:nvGrpSpPr>
            <p:grpSpPr>
              <a:xfrm>
                <a:off x="767056" y="708649"/>
                <a:ext cx="8712926" cy="2430636"/>
                <a:chOff x="767056" y="708649"/>
                <a:chExt cx="8712926" cy="2430636"/>
              </a:xfrm>
            </p:grpSpPr>
            <p:sp>
              <p:nvSpPr>
                <p:cNvPr id="18" name="フリーフォーム 17"/>
                <p:cNvSpPr/>
                <p:nvPr/>
              </p:nvSpPr>
              <p:spPr>
                <a:xfrm flipV="1">
                  <a:off x="767056" y="708649"/>
                  <a:ext cx="8712926" cy="2430636"/>
                </a:xfrm>
                <a:custGeom>
                  <a:avLst/>
                  <a:gdLst>
                    <a:gd name="connsiteX0" fmla="*/ 1240972 w 8712926"/>
                    <a:gd name="connsiteY0" fmla="*/ 2430636 h 2430636"/>
                    <a:gd name="connsiteX1" fmla="*/ 2384422 w 8712926"/>
                    <a:gd name="connsiteY1" fmla="*/ 1939976 h 2430636"/>
                    <a:gd name="connsiteX2" fmla="*/ 2400745 w 8712926"/>
                    <a:gd name="connsiteY2" fmla="*/ 1905936 h 2430636"/>
                    <a:gd name="connsiteX3" fmla="*/ 8584469 w 8712926"/>
                    <a:gd name="connsiteY3" fmla="*/ 1905936 h 2430636"/>
                    <a:gd name="connsiteX4" fmla="*/ 8712926 w 8712926"/>
                    <a:gd name="connsiteY4" fmla="*/ 1777479 h 2430636"/>
                    <a:gd name="connsiteX5" fmla="*/ 8712926 w 8712926"/>
                    <a:gd name="connsiteY5" fmla="*/ 401536 h 2430636"/>
                    <a:gd name="connsiteX6" fmla="*/ 8584469 w 8712926"/>
                    <a:gd name="connsiteY6" fmla="*/ 273079 h 2430636"/>
                    <a:gd name="connsiteX7" fmla="*/ 1284514 w 8712926"/>
                    <a:gd name="connsiteY7" fmla="*/ 273079 h 2430636"/>
                    <a:gd name="connsiteX8" fmla="*/ 1284514 w 8712926"/>
                    <a:gd name="connsiteY8" fmla="*/ 271415 h 2430636"/>
                    <a:gd name="connsiteX9" fmla="*/ 1013099 w 8712926"/>
                    <a:gd name="connsiteY9" fmla="*/ 0 h 2430636"/>
                    <a:gd name="connsiteX10" fmla="*/ 616105 w 8712926"/>
                    <a:gd name="connsiteY10" fmla="*/ 0 h 2430636"/>
                    <a:gd name="connsiteX11" fmla="*/ 344690 w 8712926"/>
                    <a:gd name="connsiteY11" fmla="*/ 271415 h 2430636"/>
                    <a:gd name="connsiteX12" fmla="*/ 344690 w 8712926"/>
                    <a:gd name="connsiteY12" fmla="*/ 273079 h 2430636"/>
                    <a:gd name="connsiteX13" fmla="*/ 128457 w 8712926"/>
                    <a:gd name="connsiteY13" fmla="*/ 273079 h 2430636"/>
                    <a:gd name="connsiteX14" fmla="*/ 0 w 8712926"/>
                    <a:gd name="connsiteY14" fmla="*/ 401536 h 2430636"/>
                    <a:gd name="connsiteX15" fmla="*/ 0 w 8712926"/>
                    <a:gd name="connsiteY15" fmla="*/ 1627269 h 2430636"/>
                    <a:gd name="connsiteX16" fmla="*/ 0 w 8712926"/>
                    <a:gd name="connsiteY16" fmla="*/ 1627270 h 2430636"/>
                    <a:gd name="connsiteX17" fmla="*/ 0 w 8712926"/>
                    <a:gd name="connsiteY17" fmla="*/ 1627271 h 2430636"/>
                    <a:gd name="connsiteX18" fmla="*/ 0 w 8712926"/>
                    <a:gd name="connsiteY18" fmla="*/ 1777479 h 2430636"/>
                    <a:gd name="connsiteX19" fmla="*/ 37624 w 8712926"/>
                    <a:gd name="connsiteY19" fmla="*/ 1868312 h 2430636"/>
                    <a:gd name="connsiteX20" fmla="*/ 75357 w 8712926"/>
                    <a:gd name="connsiteY20" fmla="*/ 1893752 h 2430636"/>
                    <a:gd name="connsiteX21" fmla="*/ 97522 w 8712926"/>
                    <a:gd name="connsiteY21" fmla="*/ 1939976 h 2430636"/>
                    <a:gd name="connsiteX22" fmla="*/ 1240972 w 8712926"/>
                    <a:gd name="connsiteY22" fmla="*/ 2430636 h 24306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8712926" h="2430636">
                      <a:moveTo>
                        <a:pt x="1240972" y="2430636"/>
                      </a:moveTo>
                      <a:cubicBezTo>
                        <a:pt x="1755000" y="2430636"/>
                        <a:pt x="2196033" y="2228317"/>
                        <a:pt x="2384422" y="1939976"/>
                      </a:cubicBezTo>
                      <a:lnTo>
                        <a:pt x="2400745" y="1905936"/>
                      </a:lnTo>
                      <a:lnTo>
                        <a:pt x="8584469" y="1905936"/>
                      </a:lnTo>
                      <a:cubicBezTo>
                        <a:pt x="8655414" y="1905936"/>
                        <a:pt x="8712926" y="1848424"/>
                        <a:pt x="8712926" y="1777479"/>
                      </a:cubicBezTo>
                      <a:lnTo>
                        <a:pt x="8712926" y="401536"/>
                      </a:lnTo>
                      <a:cubicBezTo>
                        <a:pt x="8712926" y="330591"/>
                        <a:pt x="8655414" y="273079"/>
                        <a:pt x="8584469" y="273079"/>
                      </a:cubicBezTo>
                      <a:lnTo>
                        <a:pt x="1284514" y="273079"/>
                      </a:lnTo>
                      <a:lnTo>
                        <a:pt x="1284514" y="271415"/>
                      </a:lnTo>
                      <a:lnTo>
                        <a:pt x="1013099" y="0"/>
                      </a:lnTo>
                      <a:lnTo>
                        <a:pt x="616105" y="0"/>
                      </a:lnTo>
                      <a:lnTo>
                        <a:pt x="344690" y="271415"/>
                      </a:lnTo>
                      <a:lnTo>
                        <a:pt x="344690" y="273079"/>
                      </a:lnTo>
                      <a:lnTo>
                        <a:pt x="128457" y="273079"/>
                      </a:lnTo>
                      <a:cubicBezTo>
                        <a:pt x="57512" y="273079"/>
                        <a:pt x="0" y="330591"/>
                        <a:pt x="0" y="401536"/>
                      </a:cubicBezTo>
                      <a:lnTo>
                        <a:pt x="0" y="1627269"/>
                      </a:lnTo>
                      <a:lnTo>
                        <a:pt x="0" y="1627270"/>
                      </a:lnTo>
                      <a:lnTo>
                        <a:pt x="0" y="1627271"/>
                      </a:lnTo>
                      <a:lnTo>
                        <a:pt x="0" y="1777479"/>
                      </a:lnTo>
                      <a:cubicBezTo>
                        <a:pt x="0" y="1812952"/>
                        <a:pt x="14378" y="1845066"/>
                        <a:pt x="37624" y="1868312"/>
                      </a:cubicBezTo>
                      <a:lnTo>
                        <a:pt x="75357" y="1893752"/>
                      </a:lnTo>
                      <a:lnTo>
                        <a:pt x="97522" y="1939976"/>
                      </a:lnTo>
                      <a:cubicBezTo>
                        <a:pt x="285912" y="2228317"/>
                        <a:pt x="726945" y="2430636"/>
                        <a:pt x="1240972" y="2430636"/>
                      </a:cubicBezTo>
                      <a:close/>
                    </a:path>
                  </a:pathLst>
                </a:custGeom>
                <a:solidFill>
                  <a:srgbClr val="FFBF00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" name="角丸四角形 18"/>
                <p:cNvSpPr/>
                <p:nvPr/>
              </p:nvSpPr>
              <p:spPr>
                <a:xfrm>
                  <a:off x="951323" y="1369112"/>
                  <a:ext cx="3044798" cy="1347962"/>
                </a:xfrm>
                <a:prstGeom prst="roundRect">
                  <a:avLst/>
                </a:prstGeom>
                <a:solidFill>
                  <a:srgbClr val="FFBF00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" name="グループ化 14"/>
              <p:cNvGrpSpPr/>
              <p:nvPr/>
            </p:nvGrpSpPr>
            <p:grpSpPr>
              <a:xfrm>
                <a:off x="1279224" y="1579622"/>
                <a:ext cx="8200759" cy="861774"/>
                <a:chOff x="1277235" y="1579622"/>
                <a:chExt cx="8138537" cy="861774"/>
              </a:xfrm>
            </p:grpSpPr>
            <p:sp>
              <p:nvSpPr>
                <p:cNvPr id="16" name="テキスト ボックス 15"/>
                <p:cNvSpPr txBox="1"/>
                <p:nvPr/>
              </p:nvSpPr>
              <p:spPr>
                <a:xfrm>
                  <a:off x="1277235" y="1579622"/>
                  <a:ext cx="1977733" cy="8617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5000" spc="-3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不正解</a:t>
                  </a:r>
                  <a:endParaRPr kumimoji="1" lang="ja-JP" altLang="en-US" sz="5000" spc="-3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17" name="テキスト ボックス 16"/>
                <p:cNvSpPr txBox="1"/>
                <p:nvPr/>
              </p:nvSpPr>
              <p:spPr>
                <a:xfrm>
                  <a:off x="4271683" y="1610399"/>
                  <a:ext cx="5144089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4800" spc="-30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を受け取ったとき</a:t>
                  </a:r>
                  <a:endParaRPr kumimoji="1" lang="ja-JP" altLang="en-US" sz="48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</p:grpSp>
        <p:sp>
          <p:nvSpPr>
            <p:cNvPr id="13" name="二等辺三角形 12"/>
            <p:cNvSpPr/>
            <p:nvPr/>
          </p:nvSpPr>
          <p:spPr>
            <a:xfrm flipV="1">
              <a:off x="3265714" y="1345497"/>
              <a:ext cx="404949" cy="28738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3108548" y="2605985"/>
            <a:ext cx="6180997" cy="1891259"/>
            <a:chOff x="685247" y="424726"/>
            <a:chExt cx="6180997" cy="1891259"/>
          </a:xfrm>
        </p:grpSpPr>
        <p:grpSp>
          <p:nvGrpSpPr>
            <p:cNvPr id="21" name="グループ化 20"/>
            <p:cNvGrpSpPr/>
            <p:nvPr/>
          </p:nvGrpSpPr>
          <p:grpSpPr>
            <a:xfrm>
              <a:off x="685247" y="424726"/>
              <a:ext cx="6180997" cy="1891259"/>
              <a:chOff x="685247" y="424726"/>
              <a:chExt cx="6180997" cy="1891259"/>
            </a:xfrm>
          </p:grpSpPr>
          <p:sp>
            <p:nvSpPr>
              <p:cNvPr id="23" name="フリーフォーム 22"/>
              <p:cNvSpPr/>
              <p:nvPr/>
            </p:nvSpPr>
            <p:spPr>
              <a:xfrm flipV="1">
                <a:off x="685247" y="424726"/>
                <a:ext cx="6180997" cy="1891259"/>
              </a:xfrm>
              <a:custGeom>
                <a:avLst/>
                <a:gdLst>
                  <a:gd name="connsiteX0" fmla="*/ 128457 w 6180997"/>
                  <a:gd name="connsiteY0" fmla="*/ 1891259 h 1891259"/>
                  <a:gd name="connsiteX1" fmla="*/ 350984 w 6180997"/>
                  <a:gd name="connsiteY1" fmla="*/ 1891259 h 1891259"/>
                  <a:gd name="connsiteX2" fmla="*/ 610806 w 6180997"/>
                  <a:gd name="connsiteY2" fmla="*/ 1631437 h 1891259"/>
                  <a:gd name="connsiteX3" fmla="*/ 1007800 w 6180997"/>
                  <a:gd name="connsiteY3" fmla="*/ 1631437 h 1891259"/>
                  <a:gd name="connsiteX4" fmla="*/ 1267622 w 6180997"/>
                  <a:gd name="connsiteY4" fmla="*/ 1891259 h 1891259"/>
                  <a:gd name="connsiteX5" fmla="*/ 6052540 w 6180997"/>
                  <a:gd name="connsiteY5" fmla="*/ 1891259 h 1891259"/>
                  <a:gd name="connsiteX6" fmla="*/ 6180997 w 6180997"/>
                  <a:gd name="connsiteY6" fmla="*/ 1762802 h 1891259"/>
                  <a:gd name="connsiteX7" fmla="*/ 6180997 w 6180997"/>
                  <a:gd name="connsiteY7" fmla="*/ 386859 h 1891259"/>
                  <a:gd name="connsiteX8" fmla="*/ 6052540 w 6180997"/>
                  <a:gd name="connsiteY8" fmla="*/ 258402 h 1891259"/>
                  <a:gd name="connsiteX9" fmla="*/ 1268170 w 6180997"/>
                  <a:gd name="connsiteY9" fmla="*/ 258402 h 1891259"/>
                  <a:gd name="connsiteX10" fmla="*/ 1009768 w 6180997"/>
                  <a:gd name="connsiteY10" fmla="*/ 0 h 1891259"/>
                  <a:gd name="connsiteX11" fmla="*/ 612774 w 6180997"/>
                  <a:gd name="connsiteY11" fmla="*/ 0 h 1891259"/>
                  <a:gd name="connsiteX12" fmla="*/ 354372 w 6180997"/>
                  <a:gd name="connsiteY12" fmla="*/ 258402 h 1891259"/>
                  <a:gd name="connsiteX13" fmla="*/ 128457 w 6180997"/>
                  <a:gd name="connsiteY13" fmla="*/ 258402 h 1891259"/>
                  <a:gd name="connsiteX14" fmla="*/ 0 w 6180997"/>
                  <a:gd name="connsiteY14" fmla="*/ 386859 h 1891259"/>
                  <a:gd name="connsiteX15" fmla="*/ 0 w 6180997"/>
                  <a:gd name="connsiteY15" fmla="*/ 1762802 h 1891259"/>
                  <a:gd name="connsiteX16" fmla="*/ 128457 w 6180997"/>
                  <a:gd name="connsiteY16" fmla="*/ 1891259 h 189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180997" h="1891259">
                    <a:moveTo>
                      <a:pt x="128457" y="1891259"/>
                    </a:moveTo>
                    <a:lnTo>
                      <a:pt x="350984" y="1891259"/>
                    </a:lnTo>
                    <a:lnTo>
                      <a:pt x="610806" y="1631437"/>
                    </a:lnTo>
                    <a:lnTo>
                      <a:pt x="1007800" y="1631437"/>
                    </a:lnTo>
                    <a:lnTo>
                      <a:pt x="1267622" y="1891259"/>
                    </a:lnTo>
                    <a:lnTo>
                      <a:pt x="6052540" y="1891259"/>
                    </a:lnTo>
                    <a:cubicBezTo>
                      <a:pt x="6123485" y="1891259"/>
                      <a:pt x="6180997" y="1833747"/>
                      <a:pt x="6180997" y="1762802"/>
                    </a:cubicBezTo>
                    <a:lnTo>
                      <a:pt x="6180997" y="386859"/>
                    </a:lnTo>
                    <a:cubicBezTo>
                      <a:pt x="6180997" y="315914"/>
                      <a:pt x="6123485" y="258402"/>
                      <a:pt x="6052540" y="258402"/>
                    </a:cubicBezTo>
                    <a:lnTo>
                      <a:pt x="1268170" y="258402"/>
                    </a:lnTo>
                    <a:lnTo>
                      <a:pt x="1009768" y="0"/>
                    </a:lnTo>
                    <a:lnTo>
                      <a:pt x="612774" y="0"/>
                    </a:lnTo>
                    <a:lnTo>
                      <a:pt x="354372" y="258402"/>
                    </a:lnTo>
                    <a:lnTo>
                      <a:pt x="128457" y="258402"/>
                    </a:lnTo>
                    <a:cubicBezTo>
                      <a:pt x="57512" y="258402"/>
                      <a:pt x="0" y="315914"/>
                      <a:pt x="0" y="386859"/>
                    </a:cubicBezTo>
                    <a:lnTo>
                      <a:pt x="0" y="1762802"/>
                    </a:lnTo>
                    <a:cubicBezTo>
                      <a:pt x="0" y="1833747"/>
                      <a:pt x="57512" y="1891259"/>
                      <a:pt x="128457" y="1891259"/>
                    </a:cubicBezTo>
                    <a:close/>
                  </a:path>
                </a:pathLst>
              </a:custGeom>
              <a:solidFill>
                <a:srgbClr val="FF668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角丸四角形 23"/>
              <p:cNvSpPr/>
              <p:nvPr/>
            </p:nvSpPr>
            <p:spPr>
              <a:xfrm>
                <a:off x="1437450" y="718641"/>
                <a:ext cx="3666773" cy="114953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5104223" y="837076"/>
                <a:ext cx="1762021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4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と言う</a:t>
                </a:r>
              </a:p>
            </p:txBody>
          </p:sp>
        </p:grpSp>
        <p:sp>
          <p:nvSpPr>
            <p:cNvPr id="22" name="正方形/長方形 21"/>
            <p:cNvSpPr/>
            <p:nvPr/>
          </p:nvSpPr>
          <p:spPr>
            <a:xfrm>
              <a:off x="1967284" y="797157"/>
              <a:ext cx="2800767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5400" spc="-3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正解です</a:t>
              </a:r>
              <a:endParaRPr kumimoji="1" lang="ja-JP" altLang="en-US" sz="5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25178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650605" y="154745"/>
            <a:ext cx="8712926" cy="2430636"/>
            <a:chOff x="650605" y="154745"/>
            <a:chExt cx="8712926" cy="2430636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650605" y="154745"/>
              <a:ext cx="8712926" cy="2430636"/>
              <a:chOff x="767056" y="708649"/>
              <a:chExt cx="8712926" cy="2430636"/>
            </a:xfrm>
          </p:grpSpPr>
          <p:grpSp>
            <p:nvGrpSpPr>
              <p:cNvPr id="3" name="グループ化 2"/>
              <p:cNvGrpSpPr/>
              <p:nvPr/>
            </p:nvGrpSpPr>
            <p:grpSpPr>
              <a:xfrm>
                <a:off x="767056" y="708649"/>
                <a:ext cx="8712926" cy="2430636"/>
                <a:chOff x="767056" y="708649"/>
                <a:chExt cx="8712926" cy="2430636"/>
              </a:xfrm>
            </p:grpSpPr>
            <p:sp>
              <p:nvSpPr>
                <p:cNvPr id="7" name="フリーフォーム 6"/>
                <p:cNvSpPr/>
                <p:nvPr/>
              </p:nvSpPr>
              <p:spPr>
                <a:xfrm flipV="1">
                  <a:off x="767056" y="708649"/>
                  <a:ext cx="8712926" cy="2430636"/>
                </a:xfrm>
                <a:custGeom>
                  <a:avLst/>
                  <a:gdLst>
                    <a:gd name="connsiteX0" fmla="*/ 1240972 w 8712926"/>
                    <a:gd name="connsiteY0" fmla="*/ 2430636 h 2430636"/>
                    <a:gd name="connsiteX1" fmla="*/ 2384422 w 8712926"/>
                    <a:gd name="connsiteY1" fmla="*/ 1939976 h 2430636"/>
                    <a:gd name="connsiteX2" fmla="*/ 2400745 w 8712926"/>
                    <a:gd name="connsiteY2" fmla="*/ 1905936 h 2430636"/>
                    <a:gd name="connsiteX3" fmla="*/ 8584469 w 8712926"/>
                    <a:gd name="connsiteY3" fmla="*/ 1905936 h 2430636"/>
                    <a:gd name="connsiteX4" fmla="*/ 8712926 w 8712926"/>
                    <a:gd name="connsiteY4" fmla="*/ 1777479 h 2430636"/>
                    <a:gd name="connsiteX5" fmla="*/ 8712926 w 8712926"/>
                    <a:gd name="connsiteY5" fmla="*/ 401536 h 2430636"/>
                    <a:gd name="connsiteX6" fmla="*/ 8584469 w 8712926"/>
                    <a:gd name="connsiteY6" fmla="*/ 273079 h 2430636"/>
                    <a:gd name="connsiteX7" fmla="*/ 1284514 w 8712926"/>
                    <a:gd name="connsiteY7" fmla="*/ 273079 h 2430636"/>
                    <a:gd name="connsiteX8" fmla="*/ 1284514 w 8712926"/>
                    <a:gd name="connsiteY8" fmla="*/ 271415 h 2430636"/>
                    <a:gd name="connsiteX9" fmla="*/ 1013099 w 8712926"/>
                    <a:gd name="connsiteY9" fmla="*/ 0 h 2430636"/>
                    <a:gd name="connsiteX10" fmla="*/ 616105 w 8712926"/>
                    <a:gd name="connsiteY10" fmla="*/ 0 h 2430636"/>
                    <a:gd name="connsiteX11" fmla="*/ 344690 w 8712926"/>
                    <a:gd name="connsiteY11" fmla="*/ 271415 h 2430636"/>
                    <a:gd name="connsiteX12" fmla="*/ 344690 w 8712926"/>
                    <a:gd name="connsiteY12" fmla="*/ 273079 h 2430636"/>
                    <a:gd name="connsiteX13" fmla="*/ 128457 w 8712926"/>
                    <a:gd name="connsiteY13" fmla="*/ 273079 h 2430636"/>
                    <a:gd name="connsiteX14" fmla="*/ 0 w 8712926"/>
                    <a:gd name="connsiteY14" fmla="*/ 401536 h 2430636"/>
                    <a:gd name="connsiteX15" fmla="*/ 0 w 8712926"/>
                    <a:gd name="connsiteY15" fmla="*/ 1627269 h 2430636"/>
                    <a:gd name="connsiteX16" fmla="*/ 0 w 8712926"/>
                    <a:gd name="connsiteY16" fmla="*/ 1627270 h 2430636"/>
                    <a:gd name="connsiteX17" fmla="*/ 0 w 8712926"/>
                    <a:gd name="connsiteY17" fmla="*/ 1627271 h 2430636"/>
                    <a:gd name="connsiteX18" fmla="*/ 0 w 8712926"/>
                    <a:gd name="connsiteY18" fmla="*/ 1777479 h 2430636"/>
                    <a:gd name="connsiteX19" fmla="*/ 37624 w 8712926"/>
                    <a:gd name="connsiteY19" fmla="*/ 1868312 h 2430636"/>
                    <a:gd name="connsiteX20" fmla="*/ 75357 w 8712926"/>
                    <a:gd name="connsiteY20" fmla="*/ 1893752 h 2430636"/>
                    <a:gd name="connsiteX21" fmla="*/ 97522 w 8712926"/>
                    <a:gd name="connsiteY21" fmla="*/ 1939976 h 2430636"/>
                    <a:gd name="connsiteX22" fmla="*/ 1240972 w 8712926"/>
                    <a:gd name="connsiteY22" fmla="*/ 2430636 h 24306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8712926" h="2430636">
                      <a:moveTo>
                        <a:pt x="1240972" y="2430636"/>
                      </a:moveTo>
                      <a:cubicBezTo>
                        <a:pt x="1755000" y="2430636"/>
                        <a:pt x="2196033" y="2228317"/>
                        <a:pt x="2384422" y="1939976"/>
                      </a:cubicBezTo>
                      <a:lnTo>
                        <a:pt x="2400745" y="1905936"/>
                      </a:lnTo>
                      <a:lnTo>
                        <a:pt x="8584469" y="1905936"/>
                      </a:lnTo>
                      <a:cubicBezTo>
                        <a:pt x="8655414" y="1905936"/>
                        <a:pt x="8712926" y="1848424"/>
                        <a:pt x="8712926" y="1777479"/>
                      </a:cubicBezTo>
                      <a:lnTo>
                        <a:pt x="8712926" y="401536"/>
                      </a:lnTo>
                      <a:cubicBezTo>
                        <a:pt x="8712926" y="330591"/>
                        <a:pt x="8655414" y="273079"/>
                        <a:pt x="8584469" y="273079"/>
                      </a:cubicBezTo>
                      <a:lnTo>
                        <a:pt x="1284514" y="273079"/>
                      </a:lnTo>
                      <a:lnTo>
                        <a:pt x="1284514" y="271415"/>
                      </a:lnTo>
                      <a:lnTo>
                        <a:pt x="1013099" y="0"/>
                      </a:lnTo>
                      <a:lnTo>
                        <a:pt x="616105" y="0"/>
                      </a:lnTo>
                      <a:lnTo>
                        <a:pt x="344690" y="271415"/>
                      </a:lnTo>
                      <a:lnTo>
                        <a:pt x="344690" y="273079"/>
                      </a:lnTo>
                      <a:lnTo>
                        <a:pt x="128457" y="273079"/>
                      </a:lnTo>
                      <a:cubicBezTo>
                        <a:pt x="57512" y="273079"/>
                        <a:pt x="0" y="330591"/>
                        <a:pt x="0" y="401536"/>
                      </a:cubicBezTo>
                      <a:lnTo>
                        <a:pt x="0" y="1627269"/>
                      </a:lnTo>
                      <a:lnTo>
                        <a:pt x="0" y="1627270"/>
                      </a:lnTo>
                      <a:lnTo>
                        <a:pt x="0" y="1627271"/>
                      </a:lnTo>
                      <a:lnTo>
                        <a:pt x="0" y="1777479"/>
                      </a:lnTo>
                      <a:cubicBezTo>
                        <a:pt x="0" y="1812952"/>
                        <a:pt x="14378" y="1845066"/>
                        <a:pt x="37624" y="1868312"/>
                      </a:cubicBezTo>
                      <a:lnTo>
                        <a:pt x="75357" y="1893752"/>
                      </a:lnTo>
                      <a:lnTo>
                        <a:pt x="97522" y="1939976"/>
                      </a:lnTo>
                      <a:cubicBezTo>
                        <a:pt x="285912" y="2228317"/>
                        <a:pt x="726945" y="2430636"/>
                        <a:pt x="1240972" y="2430636"/>
                      </a:cubicBezTo>
                      <a:close/>
                    </a:path>
                  </a:pathLst>
                </a:custGeom>
                <a:solidFill>
                  <a:srgbClr val="FFBF00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" name="角丸四角形 7"/>
                <p:cNvSpPr/>
                <p:nvPr/>
              </p:nvSpPr>
              <p:spPr>
                <a:xfrm>
                  <a:off x="951323" y="1369112"/>
                  <a:ext cx="3044798" cy="1347962"/>
                </a:xfrm>
                <a:prstGeom prst="roundRect">
                  <a:avLst/>
                </a:prstGeom>
                <a:solidFill>
                  <a:srgbClr val="FFBF00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" name="グループ化 3"/>
              <p:cNvGrpSpPr/>
              <p:nvPr/>
            </p:nvGrpSpPr>
            <p:grpSpPr>
              <a:xfrm>
                <a:off x="1580588" y="1564232"/>
                <a:ext cx="7899394" cy="877164"/>
                <a:chOff x="1576313" y="1564232"/>
                <a:chExt cx="7839459" cy="877164"/>
              </a:xfrm>
            </p:grpSpPr>
            <p:sp>
              <p:nvSpPr>
                <p:cNvPr id="5" name="テキスト ボックス 4"/>
                <p:cNvSpPr txBox="1"/>
                <p:nvPr/>
              </p:nvSpPr>
              <p:spPr>
                <a:xfrm>
                  <a:off x="1576313" y="1564232"/>
                  <a:ext cx="1379577" cy="8617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5000" spc="-3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問題</a:t>
                  </a:r>
                  <a:endParaRPr kumimoji="1" lang="ja-JP" altLang="en-US" sz="5000" spc="-3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6" name="テキスト ボックス 5"/>
                <p:cNvSpPr txBox="1"/>
                <p:nvPr/>
              </p:nvSpPr>
              <p:spPr>
                <a:xfrm>
                  <a:off x="4271683" y="1610399"/>
                  <a:ext cx="5144089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4800" spc="-30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を受け取ったとき</a:t>
                  </a:r>
                  <a:endParaRPr kumimoji="1" lang="ja-JP" altLang="en-US" sz="48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</p:grpSp>
        <p:sp>
          <p:nvSpPr>
            <p:cNvPr id="9" name="二等辺三角形 8"/>
            <p:cNvSpPr/>
            <p:nvPr/>
          </p:nvSpPr>
          <p:spPr>
            <a:xfrm flipV="1">
              <a:off x="3265714" y="1345497"/>
              <a:ext cx="404949" cy="28738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650605" y="2727686"/>
            <a:ext cx="8833062" cy="2430636"/>
            <a:chOff x="650605" y="154745"/>
            <a:chExt cx="8833062" cy="2430636"/>
          </a:xfrm>
        </p:grpSpPr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BD868440-917A-49D1-90E6-FD5D17B74C67}"/>
                </a:ext>
              </a:extLst>
            </p:cNvPr>
            <p:cNvGrpSpPr/>
            <p:nvPr/>
          </p:nvGrpSpPr>
          <p:grpSpPr>
            <a:xfrm>
              <a:off x="650605" y="154745"/>
              <a:ext cx="8833062" cy="2430636"/>
              <a:chOff x="767056" y="708649"/>
              <a:chExt cx="8833062" cy="2430636"/>
            </a:xfrm>
          </p:grpSpPr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787652D8-E627-4D03-B420-051BDCCC1AE5}"/>
                  </a:ext>
                </a:extLst>
              </p:cNvPr>
              <p:cNvGrpSpPr/>
              <p:nvPr/>
            </p:nvGrpSpPr>
            <p:grpSpPr>
              <a:xfrm>
                <a:off x="767056" y="708649"/>
                <a:ext cx="8712926" cy="2430636"/>
                <a:chOff x="767056" y="708649"/>
                <a:chExt cx="8712926" cy="2430636"/>
              </a:xfrm>
            </p:grpSpPr>
            <p:sp>
              <p:nvSpPr>
                <p:cNvPr id="23" name="フリーフォーム 22">
                  <a:extLst>
                    <a:ext uri="{FF2B5EF4-FFF2-40B4-BE49-F238E27FC236}">
                      <a16:creationId xmlns:a16="http://schemas.microsoft.com/office/drawing/2014/main" id="{8E332BE6-0597-4348-85A7-4BF20150B0BC}"/>
                    </a:ext>
                  </a:extLst>
                </p:cNvPr>
                <p:cNvSpPr/>
                <p:nvPr/>
              </p:nvSpPr>
              <p:spPr>
                <a:xfrm flipV="1">
                  <a:off x="767056" y="708649"/>
                  <a:ext cx="8712926" cy="2430636"/>
                </a:xfrm>
                <a:custGeom>
                  <a:avLst/>
                  <a:gdLst>
                    <a:gd name="connsiteX0" fmla="*/ 1240972 w 8712926"/>
                    <a:gd name="connsiteY0" fmla="*/ 2430636 h 2430636"/>
                    <a:gd name="connsiteX1" fmla="*/ 2384422 w 8712926"/>
                    <a:gd name="connsiteY1" fmla="*/ 1939976 h 2430636"/>
                    <a:gd name="connsiteX2" fmla="*/ 2400745 w 8712926"/>
                    <a:gd name="connsiteY2" fmla="*/ 1905936 h 2430636"/>
                    <a:gd name="connsiteX3" fmla="*/ 8584469 w 8712926"/>
                    <a:gd name="connsiteY3" fmla="*/ 1905936 h 2430636"/>
                    <a:gd name="connsiteX4" fmla="*/ 8712926 w 8712926"/>
                    <a:gd name="connsiteY4" fmla="*/ 1777479 h 2430636"/>
                    <a:gd name="connsiteX5" fmla="*/ 8712926 w 8712926"/>
                    <a:gd name="connsiteY5" fmla="*/ 401536 h 2430636"/>
                    <a:gd name="connsiteX6" fmla="*/ 8584469 w 8712926"/>
                    <a:gd name="connsiteY6" fmla="*/ 273079 h 2430636"/>
                    <a:gd name="connsiteX7" fmla="*/ 1284514 w 8712926"/>
                    <a:gd name="connsiteY7" fmla="*/ 273079 h 2430636"/>
                    <a:gd name="connsiteX8" fmla="*/ 1284514 w 8712926"/>
                    <a:gd name="connsiteY8" fmla="*/ 271415 h 2430636"/>
                    <a:gd name="connsiteX9" fmla="*/ 1013099 w 8712926"/>
                    <a:gd name="connsiteY9" fmla="*/ 0 h 2430636"/>
                    <a:gd name="connsiteX10" fmla="*/ 616105 w 8712926"/>
                    <a:gd name="connsiteY10" fmla="*/ 0 h 2430636"/>
                    <a:gd name="connsiteX11" fmla="*/ 344690 w 8712926"/>
                    <a:gd name="connsiteY11" fmla="*/ 271415 h 2430636"/>
                    <a:gd name="connsiteX12" fmla="*/ 344690 w 8712926"/>
                    <a:gd name="connsiteY12" fmla="*/ 273079 h 2430636"/>
                    <a:gd name="connsiteX13" fmla="*/ 128457 w 8712926"/>
                    <a:gd name="connsiteY13" fmla="*/ 273079 h 2430636"/>
                    <a:gd name="connsiteX14" fmla="*/ 0 w 8712926"/>
                    <a:gd name="connsiteY14" fmla="*/ 401536 h 2430636"/>
                    <a:gd name="connsiteX15" fmla="*/ 0 w 8712926"/>
                    <a:gd name="connsiteY15" fmla="*/ 1627269 h 2430636"/>
                    <a:gd name="connsiteX16" fmla="*/ 0 w 8712926"/>
                    <a:gd name="connsiteY16" fmla="*/ 1627270 h 2430636"/>
                    <a:gd name="connsiteX17" fmla="*/ 0 w 8712926"/>
                    <a:gd name="connsiteY17" fmla="*/ 1627271 h 2430636"/>
                    <a:gd name="connsiteX18" fmla="*/ 0 w 8712926"/>
                    <a:gd name="connsiteY18" fmla="*/ 1777479 h 2430636"/>
                    <a:gd name="connsiteX19" fmla="*/ 37624 w 8712926"/>
                    <a:gd name="connsiteY19" fmla="*/ 1868312 h 2430636"/>
                    <a:gd name="connsiteX20" fmla="*/ 75357 w 8712926"/>
                    <a:gd name="connsiteY20" fmla="*/ 1893752 h 2430636"/>
                    <a:gd name="connsiteX21" fmla="*/ 97522 w 8712926"/>
                    <a:gd name="connsiteY21" fmla="*/ 1939976 h 2430636"/>
                    <a:gd name="connsiteX22" fmla="*/ 1240972 w 8712926"/>
                    <a:gd name="connsiteY22" fmla="*/ 2430636 h 24306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8712926" h="2430636">
                      <a:moveTo>
                        <a:pt x="1240972" y="2430636"/>
                      </a:moveTo>
                      <a:cubicBezTo>
                        <a:pt x="1755000" y="2430636"/>
                        <a:pt x="2196033" y="2228317"/>
                        <a:pt x="2384422" y="1939976"/>
                      </a:cubicBezTo>
                      <a:lnTo>
                        <a:pt x="2400745" y="1905936"/>
                      </a:lnTo>
                      <a:lnTo>
                        <a:pt x="8584469" y="1905936"/>
                      </a:lnTo>
                      <a:cubicBezTo>
                        <a:pt x="8655414" y="1905936"/>
                        <a:pt x="8712926" y="1848424"/>
                        <a:pt x="8712926" y="1777479"/>
                      </a:cubicBezTo>
                      <a:lnTo>
                        <a:pt x="8712926" y="401536"/>
                      </a:lnTo>
                      <a:cubicBezTo>
                        <a:pt x="8712926" y="330591"/>
                        <a:pt x="8655414" y="273079"/>
                        <a:pt x="8584469" y="273079"/>
                      </a:cubicBezTo>
                      <a:lnTo>
                        <a:pt x="1284514" y="273079"/>
                      </a:lnTo>
                      <a:lnTo>
                        <a:pt x="1284514" y="271415"/>
                      </a:lnTo>
                      <a:lnTo>
                        <a:pt x="1013099" y="0"/>
                      </a:lnTo>
                      <a:lnTo>
                        <a:pt x="616105" y="0"/>
                      </a:lnTo>
                      <a:lnTo>
                        <a:pt x="344690" y="271415"/>
                      </a:lnTo>
                      <a:lnTo>
                        <a:pt x="344690" y="273079"/>
                      </a:lnTo>
                      <a:lnTo>
                        <a:pt x="128457" y="273079"/>
                      </a:lnTo>
                      <a:cubicBezTo>
                        <a:pt x="57512" y="273079"/>
                        <a:pt x="0" y="330591"/>
                        <a:pt x="0" y="401536"/>
                      </a:cubicBezTo>
                      <a:lnTo>
                        <a:pt x="0" y="1627269"/>
                      </a:lnTo>
                      <a:lnTo>
                        <a:pt x="0" y="1627270"/>
                      </a:lnTo>
                      <a:lnTo>
                        <a:pt x="0" y="1627271"/>
                      </a:lnTo>
                      <a:lnTo>
                        <a:pt x="0" y="1777479"/>
                      </a:lnTo>
                      <a:cubicBezTo>
                        <a:pt x="0" y="1812952"/>
                        <a:pt x="14378" y="1845066"/>
                        <a:pt x="37624" y="1868312"/>
                      </a:cubicBezTo>
                      <a:lnTo>
                        <a:pt x="75357" y="1893752"/>
                      </a:lnTo>
                      <a:lnTo>
                        <a:pt x="97522" y="1939976"/>
                      </a:lnTo>
                      <a:cubicBezTo>
                        <a:pt x="285912" y="2228317"/>
                        <a:pt x="726945" y="2430636"/>
                        <a:pt x="1240972" y="2430636"/>
                      </a:cubicBezTo>
                      <a:close/>
                    </a:path>
                  </a:pathLst>
                </a:custGeom>
                <a:solidFill>
                  <a:srgbClr val="FFBF00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" name="角丸四角形 23">
                  <a:extLst>
                    <a:ext uri="{FF2B5EF4-FFF2-40B4-BE49-F238E27FC236}">
                      <a16:creationId xmlns:a16="http://schemas.microsoft.com/office/drawing/2014/main" id="{6934FCFD-F4C7-47FA-9BBA-5FAF84145D95}"/>
                    </a:ext>
                  </a:extLst>
                </p:cNvPr>
                <p:cNvSpPr/>
                <p:nvPr/>
              </p:nvSpPr>
              <p:spPr>
                <a:xfrm>
                  <a:off x="951323" y="1369112"/>
                  <a:ext cx="4194328" cy="1347962"/>
                </a:xfrm>
                <a:prstGeom prst="roundRect">
                  <a:avLst/>
                </a:prstGeom>
                <a:solidFill>
                  <a:srgbClr val="FFBF00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8E77F8A9-BCB3-4E2D-83BC-3209B56AA02E}"/>
                  </a:ext>
                </a:extLst>
              </p:cNvPr>
              <p:cNvGrpSpPr/>
              <p:nvPr/>
            </p:nvGrpSpPr>
            <p:grpSpPr>
              <a:xfrm>
                <a:off x="883439" y="1569552"/>
                <a:ext cx="8716679" cy="861774"/>
                <a:chOff x="884453" y="1569552"/>
                <a:chExt cx="8650544" cy="861774"/>
              </a:xfrm>
            </p:grpSpPr>
            <p:sp>
              <p:nvSpPr>
                <p:cNvPr id="21" name="テキスト ボックス 20">
                  <a:extLst>
                    <a:ext uri="{FF2B5EF4-FFF2-40B4-BE49-F238E27FC236}">
                      <a16:creationId xmlns:a16="http://schemas.microsoft.com/office/drawing/2014/main" id="{939F77CC-E57B-47CA-8768-2235FD0D9C77}"/>
                    </a:ext>
                  </a:extLst>
                </p:cNvPr>
                <p:cNvSpPr txBox="1"/>
                <p:nvPr/>
              </p:nvSpPr>
              <p:spPr>
                <a:xfrm>
                  <a:off x="884453" y="1569552"/>
                  <a:ext cx="3772201" cy="8617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5000" spc="-3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問題を出した</a:t>
                  </a:r>
                  <a:endParaRPr kumimoji="1" lang="ja-JP" altLang="en-US" sz="5000" spc="-3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C6F2A11A-AE87-4413-9731-28C1101D95F3}"/>
                    </a:ext>
                  </a:extLst>
                </p:cNvPr>
                <p:cNvSpPr txBox="1"/>
                <p:nvPr/>
              </p:nvSpPr>
              <p:spPr>
                <a:xfrm>
                  <a:off x="5062504" y="1615719"/>
                  <a:ext cx="4472493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4400" spc="-30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を受け取ったとき</a:t>
                  </a:r>
                  <a:endParaRPr kumimoji="1" lang="ja-JP" altLang="en-US" sz="44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</p:grpSp>
        <p:sp>
          <p:nvSpPr>
            <p:cNvPr id="18" name="二等辺三角形 17">
              <a:extLst>
                <a:ext uri="{FF2B5EF4-FFF2-40B4-BE49-F238E27FC236}">
                  <a16:creationId xmlns:a16="http://schemas.microsoft.com/office/drawing/2014/main" id="{F6E27AD6-FB89-4C6D-A166-A6C76F398A3E}"/>
                </a:ext>
              </a:extLst>
            </p:cNvPr>
            <p:cNvSpPr/>
            <p:nvPr/>
          </p:nvSpPr>
          <p:spPr>
            <a:xfrm flipV="1">
              <a:off x="4571999" y="1370063"/>
              <a:ext cx="404949" cy="28738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7307415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31073" y="348473"/>
            <a:ext cx="8712926" cy="2430636"/>
            <a:chOff x="767056" y="826397"/>
            <a:chExt cx="8712926" cy="2430636"/>
          </a:xfrm>
        </p:grpSpPr>
        <p:sp>
          <p:nvSpPr>
            <p:cNvPr id="3" name="フリーフォーム 2"/>
            <p:cNvSpPr/>
            <p:nvPr/>
          </p:nvSpPr>
          <p:spPr>
            <a:xfrm flipV="1">
              <a:off x="767056" y="826397"/>
              <a:ext cx="8712926" cy="2430636"/>
            </a:xfrm>
            <a:custGeom>
              <a:avLst/>
              <a:gdLst>
                <a:gd name="connsiteX0" fmla="*/ 1240972 w 8712926"/>
                <a:gd name="connsiteY0" fmla="*/ 2430636 h 2430636"/>
                <a:gd name="connsiteX1" fmla="*/ 2384422 w 8712926"/>
                <a:gd name="connsiteY1" fmla="*/ 1939976 h 2430636"/>
                <a:gd name="connsiteX2" fmla="*/ 2400745 w 8712926"/>
                <a:gd name="connsiteY2" fmla="*/ 1905936 h 2430636"/>
                <a:gd name="connsiteX3" fmla="*/ 8584469 w 8712926"/>
                <a:gd name="connsiteY3" fmla="*/ 1905936 h 2430636"/>
                <a:gd name="connsiteX4" fmla="*/ 8712926 w 8712926"/>
                <a:gd name="connsiteY4" fmla="*/ 1777479 h 2430636"/>
                <a:gd name="connsiteX5" fmla="*/ 8712926 w 8712926"/>
                <a:gd name="connsiteY5" fmla="*/ 401536 h 2430636"/>
                <a:gd name="connsiteX6" fmla="*/ 8584469 w 8712926"/>
                <a:gd name="connsiteY6" fmla="*/ 273079 h 2430636"/>
                <a:gd name="connsiteX7" fmla="*/ 1284514 w 8712926"/>
                <a:gd name="connsiteY7" fmla="*/ 273079 h 2430636"/>
                <a:gd name="connsiteX8" fmla="*/ 1284514 w 8712926"/>
                <a:gd name="connsiteY8" fmla="*/ 271415 h 2430636"/>
                <a:gd name="connsiteX9" fmla="*/ 1013099 w 8712926"/>
                <a:gd name="connsiteY9" fmla="*/ 0 h 2430636"/>
                <a:gd name="connsiteX10" fmla="*/ 616105 w 8712926"/>
                <a:gd name="connsiteY10" fmla="*/ 0 h 2430636"/>
                <a:gd name="connsiteX11" fmla="*/ 344690 w 8712926"/>
                <a:gd name="connsiteY11" fmla="*/ 271415 h 2430636"/>
                <a:gd name="connsiteX12" fmla="*/ 344690 w 8712926"/>
                <a:gd name="connsiteY12" fmla="*/ 273079 h 2430636"/>
                <a:gd name="connsiteX13" fmla="*/ 128457 w 8712926"/>
                <a:gd name="connsiteY13" fmla="*/ 273079 h 2430636"/>
                <a:gd name="connsiteX14" fmla="*/ 0 w 8712926"/>
                <a:gd name="connsiteY14" fmla="*/ 401536 h 2430636"/>
                <a:gd name="connsiteX15" fmla="*/ 0 w 8712926"/>
                <a:gd name="connsiteY15" fmla="*/ 1627269 h 2430636"/>
                <a:gd name="connsiteX16" fmla="*/ 0 w 8712926"/>
                <a:gd name="connsiteY16" fmla="*/ 1627270 h 2430636"/>
                <a:gd name="connsiteX17" fmla="*/ 0 w 8712926"/>
                <a:gd name="connsiteY17" fmla="*/ 1627271 h 2430636"/>
                <a:gd name="connsiteX18" fmla="*/ 0 w 8712926"/>
                <a:gd name="connsiteY18" fmla="*/ 1777479 h 2430636"/>
                <a:gd name="connsiteX19" fmla="*/ 37624 w 8712926"/>
                <a:gd name="connsiteY19" fmla="*/ 1868312 h 2430636"/>
                <a:gd name="connsiteX20" fmla="*/ 75357 w 8712926"/>
                <a:gd name="connsiteY20" fmla="*/ 1893752 h 2430636"/>
                <a:gd name="connsiteX21" fmla="*/ 97522 w 8712926"/>
                <a:gd name="connsiteY21" fmla="*/ 1939976 h 2430636"/>
                <a:gd name="connsiteX22" fmla="*/ 1240972 w 8712926"/>
                <a:gd name="connsiteY22" fmla="*/ 2430636 h 2430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8712926" h="2430636">
                  <a:moveTo>
                    <a:pt x="1240972" y="2430636"/>
                  </a:moveTo>
                  <a:cubicBezTo>
                    <a:pt x="1755000" y="2430636"/>
                    <a:pt x="2196033" y="2228317"/>
                    <a:pt x="2384422" y="1939976"/>
                  </a:cubicBezTo>
                  <a:lnTo>
                    <a:pt x="2400745" y="1905936"/>
                  </a:lnTo>
                  <a:lnTo>
                    <a:pt x="8584469" y="1905936"/>
                  </a:lnTo>
                  <a:cubicBezTo>
                    <a:pt x="8655414" y="1905936"/>
                    <a:pt x="8712926" y="1848424"/>
                    <a:pt x="8712926" y="1777479"/>
                  </a:cubicBezTo>
                  <a:lnTo>
                    <a:pt x="8712926" y="401536"/>
                  </a:lnTo>
                  <a:cubicBezTo>
                    <a:pt x="8712926" y="330591"/>
                    <a:pt x="8655414" y="273079"/>
                    <a:pt x="8584469" y="273079"/>
                  </a:cubicBezTo>
                  <a:lnTo>
                    <a:pt x="1284514" y="273079"/>
                  </a:lnTo>
                  <a:lnTo>
                    <a:pt x="1284514" y="271415"/>
                  </a:lnTo>
                  <a:lnTo>
                    <a:pt x="1013099" y="0"/>
                  </a:lnTo>
                  <a:lnTo>
                    <a:pt x="616105" y="0"/>
                  </a:lnTo>
                  <a:lnTo>
                    <a:pt x="344690" y="271415"/>
                  </a:lnTo>
                  <a:lnTo>
                    <a:pt x="344690" y="273079"/>
                  </a:lnTo>
                  <a:lnTo>
                    <a:pt x="128457" y="273079"/>
                  </a:lnTo>
                  <a:cubicBezTo>
                    <a:pt x="57512" y="273079"/>
                    <a:pt x="0" y="330591"/>
                    <a:pt x="0" y="401536"/>
                  </a:cubicBezTo>
                  <a:lnTo>
                    <a:pt x="0" y="1627269"/>
                  </a:lnTo>
                  <a:lnTo>
                    <a:pt x="0" y="1627270"/>
                  </a:lnTo>
                  <a:lnTo>
                    <a:pt x="0" y="1627271"/>
                  </a:lnTo>
                  <a:lnTo>
                    <a:pt x="0" y="1777479"/>
                  </a:lnTo>
                  <a:cubicBezTo>
                    <a:pt x="0" y="1812952"/>
                    <a:pt x="14378" y="1845066"/>
                    <a:pt x="37624" y="1868312"/>
                  </a:cubicBezTo>
                  <a:lnTo>
                    <a:pt x="75357" y="1893752"/>
                  </a:lnTo>
                  <a:lnTo>
                    <a:pt x="97522" y="1939976"/>
                  </a:lnTo>
                  <a:cubicBezTo>
                    <a:pt x="285912" y="2228317"/>
                    <a:pt x="726945" y="2430636"/>
                    <a:pt x="1240972" y="2430636"/>
                  </a:cubicBezTo>
                  <a:close/>
                </a:path>
              </a:pathLst>
            </a:custGeom>
            <a:solidFill>
              <a:srgbClr val="FFBF00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977449" y="1610398"/>
              <a:ext cx="85025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800" spc="-3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このスプライトがお</a:t>
              </a:r>
              <a:r>
                <a:rPr kumimoji="1" lang="ja-JP" altLang="en-US" sz="48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されたとき</a:t>
              </a: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536269" y="3052485"/>
            <a:ext cx="8712926" cy="2430636"/>
            <a:chOff x="767056" y="826397"/>
            <a:chExt cx="8712926" cy="2430636"/>
          </a:xfrm>
        </p:grpSpPr>
        <p:sp>
          <p:nvSpPr>
            <p:cNvPr id="6" name="フリーフォーム 5"/>
            <p:cNvSpPr/>
            <p:nvPr/>
          </p:nvSpPr>
          <p:spPr>
            <a:xfrm flipV="1">
              <a:off x="767056" y="826397"/>
              <a:ext cx="8712926" cy="2430636"/>
            </a:xfrm>
            <a:custGeom>
              <a:avLst/>
              <a:gdLst>
                <a:gd name="connsiteX0" fmla="*/ 1240972 w 8712926"/>
                <a:gd name="connsiteY0" fmla="*/ 2430636 h 2430636"/>
                <a:gd name="connsiteX1" fmla="*/ 2384422 w 8712926"/>
                <a:gd name="connsiteY1" fmla="*/ 1939976 h 2430636"/>
                <a:gd name="connsiteX2" fmla="*/ 2400745 w 8712926"/>
                <a:gd name="connsiteY2" fmla="*/ 1905936 h 2430636"/>
                <a:gd name="connsiteX3" fmla="*/ 8584469 w 8712926"/>
                <a:gd name="connsiteY3" fmla="*/ 1905936 h 2430636"/>
                <a:gd name="connsiteX4" fmla="*/ 8712926 w 8712926"/>
                <a:gd name="connsiteY4" fmla="*/ 1777479 h 2430636"/>
                <a:gd name="connsiteX5" fmla="*/ 8712926 w 8712926"/>
                <a:gd name="connsiteY5" fmla="*/ 401536 h 2430636"/>
                <a:gd name="connsiteX6" fmla="*/ 8584469 w 8712926"/>
                <a:gd name="connsiteY6" fmla="*/ 273079 h 2430636"/>
                <a:gd name="connsiteX7" fmla="*/ 1284514 w 8712926"/>
                <a:gd name="connsiteY7" fmla="*/ 273079 h 2430636"/>
                <a:gd name="connsiteX8" fmla="*/ 1284514 w 8712926"/>
                <a:gd name="connsiteY8" fmla="*/ 271415 h 2430636"/>
                <a:gd name="connsiteX9" fmla="*/ 1013099 w 8712926"/>
                <a:gd name="connsiteY9" fmla="*/ 0 h 2430636"/>
                <a:gd name="connsiteX10" fmla="*/ 616105 w 8712926"/>
                <a:gd name="connsiteY10" fmla="*/ 0 h 2430636"/>
                <a:gd name="connsiteX11" fmla="*/ 344690 w 8712926"/>
                <a:gd name="connsiteY11" fmla="*/ 271415 h 2430636"/>
                <a:gd name="connsiteX12" fmla="*/ 344690 w 8712926"/>
                <a:gd name="connsiteY12" fmla="*/ 273079 h 2430636"/>
                <a:gd name="connsiteX13" fmla="*/ 128457 w 8712926"/>
                <a:gd name="connsiteY13" fmla="*/ 273079 h 2430636"/>
                <a:gd name="connsiteX14" fmla="*/ 0 w 8712926"/>
                <a:gd name="connsiteY14" fmla="*/ 401536 h 2430636"/>
                <a:gd name="connsiteX15" fmla="*/ 0 w 8712926"/>
                <a:gd name="connsiteY15" fmla="*/ 1627269 h 2430636"/>
                <a:gd name="connsiteX16" fmla="*/ 0 w 8712926"/>
                <a:gd name="connsiteY16" fmla="*/ 1627270 h 2430636"/>
                <a:gd name="connsiteX17" fmla="*/ 0 w 8712926"/>
                <a:gd name="connsiteY17" fmla="*/ 1627271 h 2430636"/>
                <a:gd name="connsiteX18" fmla="*/ 0 w 8712926"/>
                <a:gd name="connsiteY18" fmla="*/ 1777479 h 2430636"/>
                <a:gd name="connsiteX19" fmla="*/ 37624 w 8712926"/>
                <a:gd name="connsiteY19" fmla="*/ 1868312 h 2430636"/>
                <a:gd name="connsiteX20" fmla="*/ 75357 w 8712926"/>
                <a:gd name="connsiteY20" fmla="*/ 1893752 h 2430636"/>
                <a:gd name="connsiteX21" fmla="*/ 97522 w 8712926"/>
                <a:gd name="connsiteY21" fmla="*/ 1939976 h 2430636"/>
                <a:gd name="connsiteX22" fmla="*/ 1240972 w 8712926"/>
                <a:gd name="connsiteY22" fmla="*/ 2430636 h 2430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8712926" h="2430636">
                  <a:moveTo>
                    <a:pt x="1240972" y="2430636"/>
                  </a:moveTo>
                  <a:cubicBezTo>
                    <a:pt x="1755000" y="2430636"/>
                    <a:pt x="2196033" y="2228317"/>
                    <a:pt x="2384422" y="1939976"/>
                  </a:cubicBezTo>
                  <a:lnTo>
                    <a:pt x="2400745" y="1905936"/>
                  </a:lnTo>
                  <a:lnTo>
                    <a:pt x="8584469" y="1905936"/>
                  </a:lnTo>
                  <a:cubicBezTo>
                    <a:pt x="8655414" y="1905936"/>
                    <a:pt x="8712926" y="1848424"/>
                    <a:pt x="8712926" y="1777479"/>
                  </a:cubicBezTo>
                  <a:lnTo>
                    <a:pt x="8712926" y="401536"/>
                  </a:lnTo>
                  <a:cubicBezTo>
                    <a:pt x="8712926" y="330591"/>
                    <a:pt x="8655414" y="273079"/>
                    <a:pt x="8584469" y="273079"/>
                  </a:cubicBezTo>
                  <a:lnTo>
                    <a:pt x="1284514" y="273079"/>
                  </a:lnTo>
                  <a:lnTo>
                    <a:pt x="1284514" y="271415"/>
                  </a:lnTo>
                  <a:lnTo>
                    <a:pt x="1013099" y="0"/>
                  </a:lnTo>
                  <a:lnTo>
                    <a:pt x="616105" y="0"/>
                  </a:lnTo>
                  <a:lnTo>
                    <a:pt x="344690" y="271415"/>
                  </a:lnTo>
                  <a:lnTo>
                    <a:pt x="344690" y="273079"/>
                  </a:lnTo>
                  <a:lnTo>
                    <a:pt x="128457" y="273079"/>
                  </a:lnTo>
                  <a:cubicBezTo>
                    <a:pt x="57512" y="273079"/>
                    <a:pt x="0" y="330591"/>
                    <a:pt x="0" y="401536"/>
                  </a:cubicBezTo>
                  <a:lnTo>
                    <a:pt x="0" y="1627269"/>
                  </a:lnTo>
                  <a:lnTo>
                    <a:pt x="0" y="1627270"/>
                  </a:lnTo>
                  <a:lnTo>
                    <a:pt x="0" y="1627271"/>
                  </a:lnTo>
                  <a:lnTo>
                    <a:pt x="0" y="1777479"/>
                  </a:lnTo>
                  <a:cubicBezTo>
                    <a:pt x="0" y="1812952"/>
                    <a:pt x="14378" y="1845066"/>
                    <a:pt x="37624" y="1868312"/>
                  </a:cubicBezTo>
                  <a:lnTo>
                    <a:pt x="75357" y="1893752"/>
                  </a:lnTo>
                  <a:lnTo>
                    <a:pt x="97522" y="1939976"/>
                  </a:lnTo>
                  <a:cubicBezTo>
                    <a:pt x="285912" y="2228317"/>
                    <a:pt x="726945" y="2430636"/>
                    <a:pt x="1240972" y="2430636"/>
                  </a:cubicBezTo>
                  <a:close/>
                </a:path>
              </a:pathLst>
            </a:custGeom>
            <a:solidFill>
              <a:srgbClr val="FFBF00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977449" y="1610398"/>
              <a:ext cx="85025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800" spc="-3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このスプライトがお</a:t>
              </a:r>
              <a:r>
                <a:rPr kumimoji="1" lang="ja-JP" altLang="en-US" sz="48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されたとき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6387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フリーフォーム 44"/>
          <p:cNvSpPr/>
          <p:nvPr/>
        </p:nvSpPr>
        <p:spPr>
          <a:xfrm flipV="1">
            <a:off x="1605358" y="4406685"/>
            <a:ext cx="7877344" cy="1471340"/>
          </a:xfrm>
          <a:custGeom>
            <a:avLst/>
            <a:gdLst>
              <a:gd name="connsiteX0" fmla="*/ 94932 w 7877344"/>
              <a:gd name="connsiteY0" fmla="*/ 1471340 h 1471340"/>
              <a:gd name="connsiteX1" fmla="*/ 796400 w 7877344"/>
              <a:gd name="connsiteY1" fmla="*/ 1471340 h 1471340"/>
              <a:gd name="connsiteX2" fmla="*/ 796400 w 7877344"/>
              <a:gd name="connsiteY2" fmla="*/ 1468722 h 1471340"/>
              <a:gd name="connsiteX3" fmla="*/ 1067815 w 7877344"/>
              <a:gd name="connsiteY3" fmla="*/ 1197307 h 1471340"/>
              <a:gd name="connsiteX4" fmla="*/ 1464809 w 7877344"/>
              <a:gd name="connsiteY4" fmla="*/ 1197307 h 1471340"/>
              <a:gd name="connsiteX5" fmla="*/ 1736224 w 7877344"/>
              <a:gd name="connsiteY5" fmla="*/ 1468722 h 1471340"/>
              <a:gd name="connsiteX6" fmla="*/ 1736224 w 7877344"/>
              <a:gd name="connsiteY6" fmla="*/ 1471340 h 1471340"/>
              <a:gd name="connsiteX7" fmla="*/ 7782412 w 7877344"/>
              <a:gd name="connsiteY7" fmla="*/ 1471340 h 1471340"/>
              <a:gd name="connsiteX8" fmla="*/ 7877344 w 7877344"/>
              <a:gd name="connsiteY8" fmla="*/ 1376408 h 1471340"/>
              <a:gd name="connsiteX9" fmla="*/ 7877344 w 7877344"/>
              <a:gd name="connsiteY9" fmla="*/ 359565 h 1471340"/>
              <a:gd name="connsiteX10" fmla="*/ 7782412 w 7877344"/>
              <a:gd name="connsiteY10" fmla="*/ 264633 h 1471340"/>
              <a:gd name="connsiteX11" fmla="*/ 1276749 w 7877344"/>
              <a:gd name="connsiteY11" fmla="*/ 264633 h 1471340"/>
              <a:gd name="connsiteX12" fmla="*/ 1012116 w 7877344"/>
              <a:gd name="connsiteY12" fmla="*/ 0 h 1471340"/>
              <a:gd name="connsiteX13" fmla="*/ 615122 w 7877344"/>
              <a:gd name="connsiteY13" fmla="*/ 0 h 1471340"/>
              <a:gd name="connsiteX14" fmla="*/ 350489 w 7877344"/>
              <a:gd name="connsiteY14" fmla="*/ 264633 h 1471340"/>
              <a:gd name="connsiteX15" fmla="*/ 94932 w 7877344"/>
              <a:gd name="connsiteY15" fmla="*/ 264633 h 1471340"/>
              <a:gd name="connsiteX16" fmla="*/ 0 w 7877344"/>
              <a:gd name="connsiteY16" fmla="*/ 359565 h 1471340"/>
              <a:gd name="connsiteX17" fmla="*/ 0 w 7877344"/>
              <a:gd name="connsiteY17" fmla="*/ 1376408 h 1471340"/>
              <a:gd name="connsiteX18" fmla="*/ 94932 w 7877344"/>
              <a:gd name="connsiteY18" fmla="*/ 1471340 h 1471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877344" h="1471340">
                <a:moveTo>
                  <a:pt x="94932" y="1471340"/>
                </a:moveTo>
                <a:lnTo>
                  <a:pt x="796400" y="1471340"/>
                </a:lnTo>
                <a:lnTo>
                  <a:pt x="796400" y="1468722"/>
                </a:lnTo>
                <a:lnTo>
                  <a:pt x="1067815" y="1197307"/>
                </a:lnTo>
                <a:lnTo>
                  <a:pt x="1464809" y="1197307"/>
                </a:lnTo>
                <a:lnTo>
                  <a:pt x="1736224" y="1468722"/>
                </a:lnTo>
                <a:lnTo>
                  <a:pt x="1736224" y="1471340"/>
                </a:lnTo>
                <a:lnTo>
                  <a:pt x="7782412" y="1471340"/>
                </a:lnTo>
                <a:cubicBezTo>
                  <a:pt x="7834841" y="1471340"/>
                  <a:pt x="7877344" y="1428837"/>
                  <a:pt x="7877344" y="1376408"/>
                </a:cubicBezTo>
                <a:lnTo>
                  <a:pt x="7877344" y="359565"/>
                </a:lnTo>
                <a:cubicBezTo>
                  <a:pt x="7877344" y="307136"/>
                  <a:pt x="7834841" y="264633"/>
                  <a:pt x="7782412" y="264633"/>
                </a:cubicBezTo>
                <a:lnTo>
                  <a:pt x="1276749" y="264633"/>
                </a:lnTo>
                <a:lnTo>
                  <a:pt x="1012116" y="0"/>
                </a:lnTo>
                <a:lnTo>
                  <a:pt x="615122" y="0"/>
                </a:lnTo>
                <a:lnTo>
                  <a:pt x="350489" y="264633"/>
                </a:lnTo>
                <a:lnTo>
                  <a:pt x="94932" y="264633"/>
                </a:lnTo>
                <a:cubicBezTo>
                  <a:pt x="42503" y="264633"/>
                  <a:pt x="0" y="307136"/>
                  <a:pt x="0" y="359565"/>
                </a:cubicBezTo>
                <a:lnTo>
                  <a:pt x="0" y="1376408"/>
                </a:lnTo>
                <a:cubicBezTo>
                  <a:pt x="0" y="1428837"/>
                  <a:pt x="42503" y="1471340"/>
                  <a:pt x="94932" y="1471340"/>
                </a:cubicBezTo>
                <a:close/>
              </a:path>
            </a:pathLst>
          </a:custGeom>
          <a:solidFill>
            <a:srgbClr val="FFAB1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E3B60F63-B7DF-4578-B819-506111300452}"/>
              </a:ext>
            </a:extLst>
          </p:cNvPr>
          <p:cNvGrpSpPr/>
          <p:nvPr/>
        </p:nvGrpSpPr>
        <p:grpSpPr>
          <a:xfrm>
            <a:off x="920771" y="2592772"/>
            <a:ext cx="7877344" cy="2831362"/>
            <a:chOff x="947704" y="915933"/>
            <a:chExt cx="7877344" cy="2831362"/>
          </a:xfrm>
        </p:grpSpPr>
        <p:sp>
          <p:nvSpPr>
            <p:cNvPr id="29" name="フリーフォーム 17">
              <a:extLst>
                <a:ext uri="{FF2B5EF4-FFF2-40B4-BE49-F238E27FC236}">
                  <a16:creationId xmlns:a16="http://schemas.microsoft.com/office/drawing/2014/main" id="{1233740D-7369-48B9-8655-AD72DF3C321A}"/>
                </a:ext>
              </a:extLst>
            </p:cNvPr>
            <p:cNvSpPr/>
            <p:nvPr/>
          </p:nvSpPr>
          <p:spPr>
            <a:xfrm flipV="1">
              <a:off x="947704" y="915933"/>
              <a:ext cx="7877344" cy="2831362"/>
            </a:xfrm>
            <a:custGeom>
              <a:avLst/>
              <a:gdLst>
                <a:gd name="connsiteX0" fmla="*/ 94634 w 7877344"/>
                <a:gd name="connsiteY0" fmla="*/ 2831362 h 2831362"/>
                <a:gd name="connsiteX1" fmla="*/ 814584 w 7877344"/>
                <a:gd name="connsiteY1" fmla="*/ 2831362 h 2831362"/>
                <a:gd name="connsiteX2" fmla="*/ 1072261 w 7877344"/>
                <a:gd name="connsiteY2" fmla="*/ 2573685 h 2831362"/>
                <a:gd name="connsiteX3" fmla="*/ 1469255 w 7877344"/>
                <a:gd name="connsiteY3" fmla="*/ 2573685 h 2831362"/>
                <a:gd name="connsiteX4" fmla="*/ 1726932 w 7877344"/>
                <a:gd name="connsiteY4" fmla="*/ 2831362 h 2831362"/>
                <a:gd name="connsiteX5" fmla="*/ 7782710 w 7877344"/>
                <a:gd name="connsiteY5" fmla="*/ 2831362 h 2831362"/>
                <a:gd name="connsiteX6" fmla="*/ 7877344 w 7877344"/>
                <a:gd name="connsiteY6" fmla="*/ 2736728 h 2831362"/>
                <a:gd name="connsiteX7" fmla="*/ 7877344 w 7877344"/>
                <a:gd name="connsiteY7" fmla="*/ 1723067 h 2831362"/>
                <a:gd name="connsiteX8" fmla="*/ 7782710 w 7877344"/>
                <a:gd name="connsiteY8" fmla="*/ 1628433 h 2831362"/>
                <a:gd name="connsiteX9" fmla="*/ 1728284 w 7877344"/>
                <a:gd name="connsiteY9" fmla="*/ 1628433 h 2831362"/>
                <a:gd name="connsiteX10" fmla="*/ 1476242 w 7877344"/>
                <a:gd name="connsiteY10" fmla="*/ 1376391 h 2831362"/>
                <a:gd name="connsiteX11" fmla="*/ 1079248 w 7877344"/>
                <a:gd name="connsiteY11" fmla="*/ 1376391 h 2831362"/>
                <a:gd name="connsiteX12" fmla="*/ 827206 w 7877344"/>
                <a:gd name="connsiteY12" fmla="*/ 1628433 h 2831362"/>
                <a:gd name="connsiteX13" fmla="*/ 446400 w 7877344"/>
                <a:gd name="connsiteY13" fmla="*/ 1628433 h 2831362"/>
                <a:gd name="connsiteX14" fmla="*/ 446400 w 7877344"/>
                <a:gd name="connsiteY14" fmla="*/ 0 h 2831362"/>
                <a:gd name="connsiteX15" fmla="*/ 0 w 7877344"/>
                <a:gd name="connsiteY15" fmla="*/ 0 h 2831362"/>
                <a:gd name="connsiteX16" fmla="*/ 0 w 7877344"/>
                <a:gd name="connsiteY16" fmla="*/ 1723067 h 2831362"/>
                <a:gd name="connsiteX17" fmla="*/ 0 w 7877344"/>
                <a:gd name="connsiteY17" fmla="*/ 1926619 h 2831362"/>
                <a:gd name="connsiteX18" fmla="*/ 0 w 7877344"/>
                <a:gd name="connsiteY18" fmla="*/ 2736728 h 2831362"/>
                <a:gd name="connsiteX19" fmla="*/ 94634 w 7877344"/>
                <a:gd name="connsiteY19" fmla="*/ 2831362 h 2831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7877344" h="2831362">
                  <a:moveTo>
                    <a:pt x="94634" y="2831362"/>
                  </a:moveTo>
                  <a:lnTo>
                    <a:pt x="814584" y="2831362"/>
                  </a:lnTo>
                  <a:lnTo>
                    <a:pt x="1072261" y="2573685"/>
                  </a:lnTo>
                  <a:lnTo>
                    <a:pt x="1469255" y="2573685"/>
                  </a:lnTo>
                  <a:lnTo>
                    <a:pt x="1726932" y="2831362"/>
                  </a:lnTo>
                  <a:lnTo>
                    <a:pt x="7782710" y="2831362"/>
                  </a:lnTo>
                  <a:cubicBezTo>
                    <a:pt x="7834975" y="2831362"/>
                    <a:pt x="7877344" y="2788993"/>
                    <a:pt x="7877344" y="2736728"/>
                  </a:cubicBezTo>
                  <a:lnTo>
                    <a:pt x="7877344" y="1723067"/>
                  </a:lnTo>
                  <a:cubicBezTo>
                    <a:pt x="7877344" y="1670802"/>
                    <a:pt x="7834975" y="1628433"/>
                    <a:pt x="7782710" y="1628433"/>
                  </a:cubicBezTo>
                  <a:lnTo>
                    <a:pt x="1728284" y="1628433"/>
                  </a:lnTo>
                  <a:lnTo>
                    <a:pt x="1476242" y="1376391"/>
                  </a:lnTo>
                  <a:lnTo>
                    <a:pt x="1079248" y="1376391"/>
                  </a:lnTo>
                  <a:lnTo>
                    <a:pt x="827206" y="1628433"/>
                  </a:lnTo>
                  <a:lnTo>
                    <a:pt x="446400" y="1628433"/>
                  </a:lnTo>
                  <a:lnTo>
                    <a:pt x="446400" y="0"/>
                  </a:lnTo>
                  <a:lnTo>
                    <a:pt x="0" y="0"/>
                  </a:lnTo>
                  <a:lnTo>
                    <a:pt x="0" y="1723067"/>
                  </a:lnTo>
                  <a:lnTo>
                    <a:pt x="0" y="1926619"/>
                  </a:lnTo>
                  <a:lnTo>
                    <a:pt x="0" y="2736728"/>
                  </a:lnTo>
                  <a:cubicBezTo>
                    <a:pt x="0" y="2788993"/>
                    <a:pt x="42369" y="2831362"/>
                    <a:pt x="94634" y="2831362"/>
                  </a:cubicBezTo>
                  <a:close/>
                </a:path>
              </a:pathLst>
            </a:custGeom>
            <a:solidFill>
              <a:srgbClr val="FFAB1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7E1AF8FA-9972-4D60-BF2B-F890D7A9398D}"/>
                </a:ext>
              </a:extLst>
            </p:cNvPr>
            <p:cNvSpPr/>
            <p:nvPr/>
          </p:nvSpPr>
          <p:spPr>
            <a:xfrm>
              <a:off x="1294641" y="1160990"/>
              <a:ext cx="281359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でなければ</a:t>
              </a: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56E73BE-07AB-4A9B-8D17-BEE3B68A5BF9}"/>
              </a:ext>
            </a:extLst>
          </p:cNvPr>
          <p:cNvGrpSpPr/>
          <p:nvPr/>
        </p:nvGrpSpPr>
        <p:grpSpPr>
          <a:xfrm>
            <a:off x="236184" y="461875"/>
            <a:ext cx="7877344" cy="3285253"/>
            <a:chOff x="947704" y="713886"/>
            <a:chExt cx="7877344" cy="3285253"/>
          </a:xfrm>
        </p:grpSpPr>
        <p:sp>
          <p:nvSpPr>
            <p:cNvPr id="55" name="フリーフォーム 54"/>
            <p:cNvSpPr/>
            <p:nvPr/>
          </p:nvSpPr>
          <p:spPr>
            <a:xfrm flipV="1">
              <a:off x="947704" y="713886"/>
              <a:ext cx="7877344" cy="3285253"/>
            </a:xfrm>
            <a:custGeom>
              <a:avLst/>
              <a:gdLst>
                <a:gd name="connsiteX0" fmla="*/ 128457 w 7877344"/>
                <a:gd name="connsiteY0" fmla="*/ 3285253 h 3285253"/>
                <a:gd name="connsiteX1" fmla="*/ 340190 w 7877344"/>
                <a:gd name="connsiteY1" fmla="*/ 3285253 h 3285253"/>
                <a:gd name="connsiteX2" fmla="*/ 340190 w 7877344"/>
                <a:gd name="connsiteY2" fmla="*/ 3285208 h 3285253"/>
                <a:gd name="connsiteX3" fmla="*/ 611605 w 7877344"/>
                <a:gd name="connsiteY3" fmla="*/ 3013793 h 3285253"/>
                <a:gd name="connsiteX4" fmla="*/ 1008599 w 7877344"/>
                <a:gd name="connsiteY4" fmla="*/ 3013793 h 3285253"/>
                <a:gd name="connsiteX5" fmla="*/ 1280014 w 7877344"/>
                <a:gd name="connsiteY5" fmla="*/ 3285208 h 3285253"/>
                <a:gd name="connsiteX6" fmla="*/ 1280014 w 7877344"/>
                <a:gd name="connsiteY6" fmla="*/ 3285253 h 3285253"/>
                <a:gd name="connsiteX7" fmla="*/ 7748887 w 7877344"/>
                <a:gd name="connsiteY7" fmla="*/ 3285253 h 3285253"/>
                <a:gd name="connsiteX8" fmla="*/ 7877344 w 7877344"/>
                <a:gd name="connsiteY8" fmla="*/ 3156796 h 3285253"/>
                <a:gd name="connsiteX9" fmla="*/ 7877344 w 7877344"/>
                <a:gd name="connsiteY9" fmla="*/ 1780853 h 3285253"/>
                <a:gd name="connsiteX10" fmla="*/ 7748887 w 7877344"/>
                <a:gd name="connsiteY10" fmla="*/ 1652396 h 3285253"/>
                <a:gd name="connsiteX11" fmla="*/ 1731955 w 7877344"/>
                <a:gd name="connsiteY11" fmla="*/ 1652396 h 3285253"/>
                <a:gd name="connsiteX12" fmla="*/ 1466162 w 7877344"/>
                <a:gd name="connsiteY12" fmla="*/ 1386603 h 3285253"/>
                <a:gd name="connsiteX13" fmla="*/ 1069168 w 7877344"/>
                <a:gd name="connsiteY13" fmla="*/ 1386603 h 3285253"/>
                <a:gd name="connsiteX14" fmla="*/ 803375 w 7877344"/>
                <a:gd name="connsiteY14" fmla="*/ 1652396 h 3285253"/>
                <a:gd name="connsiteX15" fmla="*/ 444924 w 7877344"/>
                <a:gd name="connsiteY15" fmla="*/ 1652396 h 3285253"/>
                <a:gd name="connsiteX16" fmla="*/ 444924 w 7877344"/>
                <a:gd name="connsiteY16" fmla="*/ 0 h 3285253"/>
                <a:gd name="connsiteX17" fmla="*/ 0 w 7877344"/>
                <a:gd name="connsiteY17" fmla="*/ 0 h 3285253"/>
                <a:gd name="connsiteX18" fmla="*/ 0 w 7877344"/>
                <a:gd name="connsiteY18" fmla="*/ 1780853 h 3285253"/>
                <a:gd name="connsiteX19" fmla="*/ 0 w 7877344"/>
                <a:gd name="connsiteY19" fmla="*/ 1870082 h 3285253"/>
                <a:gd name="connsiteX20" fmla="*/ 0 w 7877344"/>
                <a:gd name="connsiteY20" fmla="*/ 3156796 h 3285253"/>
                <a:gd name="connsiteX21" fmla="*/ 128457 w 7877344"/>
                <a:gd name="connsiteY21" fmla="*/ 3285253 h 328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877344" h="3285253">
                  <a:moveTo>
                    <a:pt x="128457" y="3285253"/>
                  </a:moveTo>
                  <a:lnTo>
                    <a:pt x="340190" y="3285253"/>
                  </a:lnTo>
                  <a:lnTo>
                    <a:pt x="340190" y="3285208"/>
                  </a:lnTo>
                  <a:lnTo>
                    <a:pt x="611605" y="3013793"/>
                  </a:lnTo>
                  <a:lnTo>
                    <a:pt x="1008599" y="3013793"/>
                  </a:lnTo>
                  <a:lnTo>
                    <a:pt x="1280014" y="3285208"/>
                  </a:lnTo>
                  <a:lnTo>
                    <a:pt x="1280014" y="3285253"/>
                  </a:lnTo>
                  <a:lnTo>
                    <a:pt x="7748887" y="3285253"/>
                  </a:lnTo>
                  <a:cubicBezTo>
                    <a:pt x="7819832" y="3285253"/>
                    <a:pt x="7877344" y="3227741"/>
                    <a:pt x="7877344" y="3156796"/>
                  </a:cubicBezTo>
                  <a:lnTo>
                    <a:pt x="7877344" y="1780853"/>
                  </a:lnTo>
                  <a:cubicBezTo>
                    <a:pt x="7877344" y="1709908"/>
                    <a:pt x="7819832" y="1652396"/>
                    <a:pt x="7748887" y="1652396"/>
                  </a:cubicBezTo>
                  <a:lnTo>
                    <a:pt x="1731955" y="1652396"/>
                  </a:lnTo>
                  <a:lnTo>
                    <a:pt x="1466162" y="1386603"/>
                  </a:lnTo>
                  <a:lnTo>
                    <a:pt x="1069168" y="1386603"/>
                  </a:lnTo>
                  <a:lnTo>
                    <a:pt x="803375" y="1652396"/>
                  </a:lnTo>
                  <a:lnTo>
                    <a:pt x="444924" y="1652396"/>
                  </a:lnTo>
                  <a:lnTo>
                    <a:pt x="444924" y="0"/>
                  </a:lnTo>
                  <a:lnTo>
                    <a:pt x="0" y="0"/>
                  </a:lnTo>
                  <a:lnTo>
                    <a:pt x="0" y="1780853"/>
                  </a:lnTo>
                  <a:lnTo>
                    <a:pt x="0" y="1870082"/>
                  </a:lnTo>
                  <a:lnTo>
                    <a:pt x="0" y="3156796"/>
                  </a:lnTo>
                  <a:cubicBezTo>
                    <a:pt x="0" y="3227741"/>
                    <a:pt x="57512" y="3285253"/>
                    <a:pt x="128457" y="3285253"/>
                  </a:cubicBezTo>
                  <a:close/>
                </a:path>
              </a:pathLst>
            </a:custGeom>
            <a:solidFill>
              <a:srgbClr val="FFAB19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フリーフォーム 48"/>
            <p:cNvSpPr/>
            <p:nvPr/>
          </p:nvSpPr>
          <p:spPr>
            <a:xfrm rot="5400000">
              <a:off x="4006191" y="-945489"/>
              <a:ext cx="1332022" cy="4958045"/>
            </a:xfrm>
            <a:custGeom>
              <a:avLst/>
              <a:gdLst>
                <a:gd name="connsiteX0" fmla="*/ 0 w 1332022"/>
                <a:gd name="connsiteY0" fmla="*/ 432000 h 4958045"/>
                <a:gd name="connsiteX1" fmla="*/ 11 w 1332022"/>
                <a:gd name="connsiteY1" fmla="*/ 431993 h 4958045"/>
                <a:gd name="connsiteX2" fmla="*/ 11 w 1332022"/>
                <a:gd name="connsiteY2" fmla="*/ 426896 h 4958045"/>
                <a:gd name="connsiteX3" fmla="*/ 7869 w 1332022"/>
                <a:gd name="connsiteY3" fmla="*/ 426896 h 4958045"/>
                <a:gd name="connsiteX4" fmla="*/ 666000 w 1332022"/>
                <a:gd name="connsiteY4" fmla="*/ 0 h 4958045"/>
                <a:gd name="connsiteX5" fmla="*/ 1324131 w 1332022"/>
                <a:gd name="connsiteY5" fmla="*/ 426896 h 4958045"/>
                <a:gd name="connsiteX6" fmla="*/ 1332011 w 1332022"/>
                <a:gd name="connsiteY6" fmla="*/ 426896 h 4958045"/>
                <a:gd name="connsiteX7" fmla="*/ 1332011 w 1332022"/>
                <a:gd name="connsiteY7" fmla="*/ 4526045 h 4958045"/>
                <a:gd name="connsiteX8" fmla="*/ 1332022 w 1332022"/>
                <a:gd name="connsiteY8" fmla="*/ 4526045 h 4958045"/>
                <a:gd name="connsiteX9" fmla="*/ 1332011 w 1332022"/>
                <a:gd name="connsiteY9" fmla="*/ 4526052 h 4958045"/>
                <a:gd name="connsiteX10" fmla="*/ 1332011 w 1332022"/>
                <a:gd name="connsiteY10" fmla="*/ 4530896 h 4958045"/>
                <a:gd name="connsiteX11" fmla="*/ 1324436 w 1332022"/>
                <a:gd name="connsiteY11" fmla="*/ 4530896 h 4958045"/>
                <a:gd name="connsiteX12" fmla="*/ 656498 w 1332022"/>
                <a:gd name="connsiteY12" fmla="*/ 4958045 h 4958045"/>
                <a:gd name="connsiteX13" fmla="*/ 7394 w 1332022"/>
                <a:gd name="connsiteY13" fmla="*/ 4530896 h 4958045"/>
                <a:gd name="connsiteX14" fmla="*/ 11 w 1332022"/>
                <a:gd name="connsiteY14" fmla="*/ 4530896 h 4958045"/>
                <a:gd name="connsiteX15" fmla="*/ 11 w 1332022"/>
                <a:gd name="connsiteY15" fmla="*/ 432000 h 495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332022" h="4958045">
                  <a:moveTo>
                    <a:pt x="0" y="432000"/>
                  </a:moveTo>
                  <a:lnTo>
                    <a:pt x="11" y="431993"/>
                  </a:lnTo>
                  <a:lnTo>
                    <a:pt x="11" y="426896"/>
                  </a:lnTo>
                  <a:lnTo>
                    <a:pt x="7869" y="426896"/>
                  </a:lnTo>
                  <a:lnTo>
                    <a:pt x="666000" y="0"/>
                  </a:lnTo>
                  <a:lnTo>
                    <a:pt x="1324131" y="426896"/>
                  </a:lnTo>
                  <a:lnTo>
                    <a:pt x="1332011" y="426896"/>
                  </a:lnTo>
                  <a:lnTo>
                    <a:pt x="1332011" y="4526045"/>
                  </a:lnTo>
                  <a:lnTo>
                    <a:pt x="1332022" y="4526045"/>
                  </a:lnTo>
                  <a:lnTo>
                    <a:pt x="1332011" y="4526052"/>
                  </a:lnTo>
                  <a:lnTo>
                    <a:pt x="1332011" y="4530896"/>
                  </a:lnTo>
                  <a:lnTo>
                    <a:pt x="1324436" y="4530896"/>
                  </a:lnTo>
                  <a:lnTo>
                    <a:pt x="656498" y="4958045"/>
                  </a:lnTo>
                  <a:lnTo>
                    <a:pt x="7394" y="4530896"/>
                  </a:lnTo>
                  <a:lnTo>
                    <a:pt x="11" y="4530896"/>
                  </a:lnTo>
                  <a:lnTo>
                    <a:pt x="11" y="432000"/>
                  </a:lnTo>
                  <a:close/>
                </a:path>
              </a:pathLst>
            </a:custGeom>
            <a:solidFill>
              <a:srgbClr val="59C0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4312009" y="1118036"/>
              <a:ext cx="71045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＝</a:t>
              </a: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1014173" y="1128847"/>
              <a:ext cx="123623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もし</a:t>
              </a: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7308169" y="1128847"/>
              <a:ext cx="123623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なら</a:t>
              </a:r>
            </a:p>
          </p:txBody>
        </p:sp>
        <p:sp>
          <p:nvSpPr>
            <p:cNvPr id="9" name="角丸四角形 23">
              <a:extLst>
                <a:ext uri="{FF2B5EF4-FFF2-40B4-BE49-F238E27FC236}">
                  <a16:creationId xmlns:a16="http://schemas.microsoft.com/office/drawing/2014/main" id="{0E371208-35F2-44FE-ACA8-8821F434C1AC}"/>
                </a:ext>
              </a:extLst>
            </p:cNvPr>
            <p:cNvSpPr/>
            <p:nvPr/>
          </p:nvSpPr>
          <p:spPr>
            <a:xfrm>
              <a:off x="2601737" y="1035249"/>
              <a:ext cx="1676518" cy="996573"/>
            </a:xfrm>
            <a:prstGeom prst="roundRect">
              <a:avLst>
                <a:gd name="adj" fmla="val 50000"/>
              </a:avLst>
            </a:prstGeom>
            <a:solidFill>
              <a:srgbClr val="FF8D1B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A7DD013B-847A-42C4-9715-BF9CBA243688}"/>
                </a:ext>
              </a:extLst>
            </p:cNvPr>
            <p:cNvSpPr/>
            <p:nvPr/>
          </p:nvSpPr>
          <p:spPr>
            <a:xfrm>
              <a:off x="2770582" y="1118036"/>
              <a:ext cx="1338828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8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問題</a:t>
              </a:r>
            </a:p>
          </p:txBody>
        </p:sp>
        <p:sp>
          <p:nvSpPr>
            <p:cNvPr id="11" name="角丸四角形 30">
              <a:extLst>
                <a:ext uri="{FF2B5EF4-FFF2-40B4-BE49-F238E27FC236}">
                  <a16:creationId xmlns:a16="http://schemas.microsoft.com/office/drawing/2014/main" id="{2C0B66E4-74CA-4AF7-ACB7-8B3D18777298}"/>
                </a:ext>
              </a:extLst>
            </p:cNvPr>
            <p:cNvSpPr/>
            <p:nvPr/>
          </p:nvSpPr>
          <p:spPr>
            <a:xfrm>
              <a:off x="5056214" y="972560"/>
              <a:ext cx="1592458" cy="1088108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4DF3143C-502F-4B3F-AEC2-F5BF17BC9983}"/>
                </a:ext>
              </a:extLst>
            </p:cNvPr>
            <p:cNvSpPr/>
            <p:nvPr/>
          </p:nvSpPr>
          <p:spPr>
            <a:xfrm>
              <a:off x="5300796" y="1114822"/>
              <a:ext cx="123623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99684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フリーフォーム 44"/>
          <p:cNvSpPr/>
          <p:nvPr/>
        </p:nvSpPr>
        <p:spPr>
          <a:xfrm flipV="1">
            <a:off x="317962" y="4771148"/>
            <a:ext cx="7877344" cy="1471340"/>
          </a:xfrm>
          <a:custGeom>
            <a:avLst/>
            <a:gdLst>
              <a:gd name="connsiteX0" fmla="*/ 94932 w 7877344"/>
              <a:gd name="connsiteY0" fmla="*/ 1471340 h 1471340"/>
              <a:gd name="connsiteX1" fmla="*/ 796400 w 7877344"/>
              <a:gd name="connsiteY1" fmla="*/ 1471340 h 1471340"/>
              <a:gd name="connsiteX2" fmla="*/ 796400 w 7877344"/>
              <a:gd name="connsiteY2" fmla="*/ 1468722 h 1471340"/>
              <a:gd name="connsiteX3" fmla="*/ 1067815 w 7877344"/>
              <a:gd name="connsiteY3" fmla="*/ 1197307 h 1471340"/>
              <a:gd name="connsiteX4" fmla="*/ 1464809 w 7877344"/>
              <a:gd name="connsiteY4" fmla="*/ 1197307 h 1471340"/>
              <a:gd name="connsiteX5" fmla="*/ 1736224 w 7877344"/>
              <a:gd name="connsiteY5" fmla="*/ 1468722 h 1471340"/>
              <a:gd name="connsiteX6" fmla="*/ 1736224 w 7877344"/>
              <a:gd name="connsiteY6" fmla="*/ 1471340 h 1471340"/>
              <a:gd name="connsiteX7" fmla="*/ 7782412 w 7877344"/>
              <a:gd name="connsiteY7" fmla="*/ 1471340 h 1471340"/>
              <a:gd name="connsiteX8" fmla="*/ 7877344 w 7877344"/>
              <a:gd name="connsiteY8" fmla="*/ 1376408 h 1471340"/>
              <a:gd name="connsiteX9" fmla="*/ 7877344 w 7877344"/>
              <a:gd name="connsiteY9" fmla="*/ 359565 h 1471340"/>
              <a:gd name="connsiteX10" fmla="*/ 7782412 w 7877344"/>
              <a:gd name="connsiteY10" fmla="*/ 264633 h 1471340"/>
              <a:gd name="connsiteX11" fmla="*/ 1276749 w 7877344"/>
              <a:gd name="connsiteY11" fmla="*/ 264633 h 1471340"/>
              <a:gd name="connsiteX12" fmla="*/ 1012116 w 7877344"/>
              <a:gd name="connsiteY12" fmla="*/ 0 h 1471340"/>
              <a:gd name="connsiteX13" fmla="*/ 615122 w 7877344"/>
              <a:gd name="connsiteY13" fmla="*/ 0 h 1471340"/>
              <a:gd name="connsiteX14" fmla="*/ 350489 w 7877344"/>
              <a:gd name="connsiteY14" fmla="*/ 264633 h 1471340"/>
              <a:gd name="connsiteX15" fmla="*/ 94932 w 7877344"/>
              <a:gd name="connsiteY15" fmla="*/ 264633 h 1471340"/>
              <a:gd name="connsiteX16" fmla="*/ 0 w 7877344"/>
              <a:gd name="connsiteY16" fmla="*/ 359565 h 1471340"/>
              <a:gd name="connsiteX17" fmla="*/ 0 w 7877344"/>
              <a:gd name="connsiteY17" fmla="*/ 1376408 h 1471340"/>
              <a:gd name="connsiteX18" fmla="*/ 94932 w 7877344"/>
              <a:gd name="connsiteY18" fmla="*/ 1471340 h 1471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877344" h="1471340">
                <a:moveTo>
                  <a:pt x="94932" y="1471340"/>
                </a:moveTo>
                <a:lnTo>
                  <a:pt x="796400" y="1471340"/>
                </a:lnTo>
                <a:lnTo>
                  <a:pt x="796400" y="1468722"/>
                </a:lnTo>
                <a:lnTo>
                  <a:pt x="1067815" y="1197307"/>
                </a:lnTo>
                <a:lnTo>
                  <a:pt x="1464809" y="1197307"/>
                </a:lnTo>
                <a:lnTo>
                  <a:pt x="1736224" y="1468722"/>
                </a:lnTo>
                <a:lnTo>
                  <a:pt x="1736224" y="1471340"/>
                </a:lnTo>
                <a:lnTo>
                  <a:pt x="7782412" y="1471340"/>
                </a:lnTo>
                <a:cubicBezTo>
                  <a:pt x="7834841" y="1471340"/>
                  <a:pt x="7877344" y="1428837"/>
                  <a:pt x="7877344" y="1376408"/>
                </a:cubicBezTo>
                <a:lnTo>
                  <a:pt x="7877344" y="359565"/>
                </a:lnTo>
                <a:cubicBezTo>
                  <a:pt x="7877344" y="307136"/>
                  <a:pt x="7834841" y="264633"/>
                  <a:pt x="7782412" y="264633"/>
                </a:cubicBezTo>
                <a:lnTo>
                  <a:pt x="1276749" y="264633"/>
                </a:lnTo>
                <a:lnTo>
                  <a:pt x="1012116" y="0"/>
                </a:lnTo>
                <a:lnTo>
                  <a:pt x="615122" y="0"/>
                </a:lnTo>
                <a:lnTo>
                  <a:pt x="350489" y="264633"/>
                </a:lnTo>
                <a:lnTo>
                  <a:pt x="94932" y="264633"/>
                </a:lnTo>
                <a:cubicBezTo>
                  <a:pt x="42503" y="264633"/>
                  <a:pt x="0" y="307136"/>
                  <a:pt x="0" y="359565"/>
                </a:cubicBezTo>
                <a:lnTo>
                  <a:pt x="0" y="1376408"/>
                </a:lnTo>
                <a:cubicBezTo>
                  <a:pt x="0" y="1428837"/>
                  <a:pt x="42503" y="1471340"/>
                  <a:pt x="94932" y="1471340"/>
                </a:cubicBezTo>
                <a:close/>
              </a:path>
            </a:pathLst>
          </a:custGeom>
          <a:solidFill>
            <a:srgbClr val="FFAB1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56E73BE-07AB-4A9B-8D17-BEE3B68A5BF9}"/>
              </a:ext>
            </a:extLst>
          </p:cNvPr>
          <p:cNvGrpSpPr/>
          <p:nvPr/>
        </p:nvGrpSpPr>
        <p:grpSpPr>
          <a:xfrm>
            <a:off x="165005" y="461875"/>
            <a:ext cx="8002172" cy="3285253"/>
            <a:chOff x="876525" y="713886"/>
            <a:chExt cx="8002172" cy="3285253"/>
          </a:xfrm>
        </p:grpSpPr>
        <p:sp>
          <p:nvSpPr>
            <p:cNvPr id="55" name="フリーフォーム 54"/>
            <p:cNvSpPr/>
            <p:nvPr/>
          </p:nvSpPr>
          <p:spPr>
            <a:xfrm flipV="1">
              <a:off x="947704" y="713886"/>
              <a:ext cx="7877344" cy="3285253"/>
            </a:xfrm>
            <a:custGeom>
              <a:avLst/>
              <a:gdLst>
                <a:gd name="connsiteX0" fmla="*/ 128457 w 7877344"/>
                <a:gd name="connsiteY0" fmla="*/ 3285253 h 3285253"/>
                <a:gd name="connsiteX1" fmla="*/ 340190 w 7877344"/>
                <a:gd name="connsiteY1" fmla="*/ 3285253 h 3285253"/>
                <a:gd name="connsiteX2" fmla="*/ 340190 w 7877344"/>
                <a:gd name="connsiteY2" fmla="*/ 3285208 h 3285253"/>
                <a:gd name="connsiteX3" fmla="*/ 611605 w 7877344"/>
                <a:gd name="connsiteY3" fmla="*/ 3013793 h 3285253"/>
                <a:gd name="connsiteX4" fmla="*/ 1008599 w 7877344"/>
                <a:gd name="connsiteY4" fmla="*/ 3013793 h 3285253"/>
                <a:gd name="connsiteX5" fmla="*/ 1280014 w 7877344"/>
                <a:gd name="connsiteY5" fmla="*/ 3285208 h 3285253"/>
                <a:gd name="connsiteX6" fmla="*/ 1280014 w 7877344"/>
                <a:gd name="connsiteY6" fmla="*/ 3285253 h 3285253"/>
                <a:gd name="connsiteX7" fmla="*/ 7748887 w 7877344"/>
                <a:gd name="connsiteY7" fmla="*/ 3285253 h 3285253"/>
                <a:gd name="connsiteX8" fmla="*/ 7877344 w 7877344"/>
                <a:gd name="connsiteY8" fmla="*/ 3156796 h 3285253"/>
                <a:gd name="connsiteX9" fmla="*/ 7877344 w 7877344"/>
                <a:gd name="connsiteY9" fmla="*/ 1780853 h 3285253"/>
                <a:gd name="connsiteX10" fmla="*/ 7748887 w 7877344"/>
                <a:gd name="connsiteY10" fmla="*/ 1652396 h 3285253"/>
                <a:gd name="connsiteX11" fmla="*/ 1731955 w 7877344"/>
                <a:gd name="connsiteY11" fmla="*/ 1652396 h 3285253"/>
                <a:gd name="connsiteX12" fmla="*/ 1466162 w 7877344"/>
                <a:gd name="connsiteY12" fmla="*/ 1386603 h 3285253"/>
                <a:gd name="connsiteX13" fmla="*/ 1069168 w 7877344"/>
                <a:gd name="connsiteY13" fmla="*/ 1386603 h 3285253"/>
                <a:gd name="connsiteX14" fmla="*/ 803375 w 7877344"/>
                <a:gd name="connsiteY14" fmla="*/ 1652396 h 3285253"/>
                <a:gd name="connsiteX15" fmla="*/ 444924 w 7877344"/>
                <a:gd name="connsiteY15" fmla="*/ 1652396 h 3285253"/>
                <a:gd name="connsiteX16" fmla="*/ 444924 w 7877344"/>
                <a:gd name="connsiteY16" fmla="*/ 0 h 3285253"/>
                <a:gd name="connsiteX17" fmla="*/ 0 w 7877344"/>
                <a:gd name="connsiteY17" fmla="*/ 0 h 3285253"/>
                <a:gd name="connsiteX18" fmla="*/ 0 w 7877344"/>
                <a:gd name="connsiteY18" fmla="*/ 1780853 h 3285253"/>
                <a:gd name="connsiteX19" fmla="*/ 0 w 7877344"/>
                <a:gd name="connsiteY19" fmla="*/ 1870082 h 3285253"/>
                <a:gd name="connsiteX20" fmla="*/ 0 w 7877344"/>
                <a:gd name="connsiteY20" fmla="*/ 3156796 h 3285253"/>
                <a:gd name="connsiteX21" fmla="*/ 128457 w 7877344"/>
                <a:gd name="connsiteY21" fmla="*/ 3285253 h 328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877344" h="3285253">
                  <a:moveTo>
                    <a:pt x="128457" y="3285253"/>
                  </a:moveTo>
                  <a:lnTo>
                    <a:pt x="340190" y="3285253"/>
                  </a:lnTo>
                  <a:lnTo>
                    <a:pt x="340190" y="3285208"/>
                  </a:lnTo>
                  <a:lnTo>
                    <a:pt x="611605" y="3013793"/>
                  </a:lnTo>
                  <a:lnTo>
                    <a:pt x="1008599" y="3013793"/>
                  </a:lnTo>
                  <a:lnTo>
                    <a:pt x="1280014" y="3285208"/>
                  </a:lnTo>
                  <a:lnTo>
                    <a:pt x="1280014" y="3285253"/>
                  </a:lnTo>
                  <a:lnTo>
                    <a:pt x="7748887" y="3285253"/>
                  </a:lnTo>
                  <a:cubicBezTo>
                    <a:pt x="7819832" y="3285253"/>
                    <a:pt x="7877344" y="3227741"/>
                    <a:pt x="7877344" y="3156796"/>
                  </a:cubicBezTo>
                  <a:lnTo>
                    <a:pt x="7877344" y="1780853"/>
                  </a:lnTo>
                  <a:cubicBezTo>
                    <a:pt x="7877344" y="1709908"/>
                    <a:pt x="7819832" y="1652396"/>
                    <a:pt x="7748887" y="1652396"/>
                  </a:cubicBezTo>
                  <a:lnTo>
                    <a:pt x="1731955" y="1652396"/>
                  </a:lnTo>
                  <a:lnTo>
                    <a:pt x="1466162" y="1386603"/>
                  </a:lnTo>
                  <a:lnTo>
                    <a:pt x="1069168" y="1386603"/>
                  </a:lnTo>
                  <a:lnTo>
                    <a:pt x="803375" y="1652396"/>
                  </a:lnTo>
                  <a:lnTo>
                    <a:pt x="444924" y="1652396"/>
                  </a:lnTo>
                  <a:lnTo>
                    <a:pt x="444924" y="0"/>
                  </a:lnTo>
                  <a:lnTo>
                    <a:pt x="0" y="0"/>
                  </a:lnTo>
                  <a:lnTo>
                    <a:pt x="0" y="1780853"/>
                  </a:lnTo>
                  <a:lnTo>
                    <a:pt x="0" y="1870082"/>
                  </a:lnTo>
                  <a:lnTo>
                    <a:pt x="0" y="3156796"/>
                  </a:lnTo>
                  <a:cubicBezTo>
                    <a:pt x="0" y="3227741"/>
                    <a:pt x="57512" y="3285253"/>
                    <a:pt x="128457" y="3285253"/>
                  </a:cubicBezTo>
                  <a:close/>
                </a:path>
              </a:pathLst>
            </a:custGeom>
            <a:solidFill>
              <a:srgbClr val="FFAB19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フリーフォーム 48"/>
            <p:cNvSpPr/>
            <p:nvPr/>
          </p:nvSpPr>
          <p:spPr>
            <a:xfrm rot="5400000">
              <a:off x="4156351" y="-1309600"/>
              <a:ext cx="1332022" cy="5686268"/>
            </a:xfrm>
            <a:custGeom>
              <a:avLst/>
              <a:gdLst>
                <a:gd name="connsiteX0" fmla="*/ 0 w 1332022"/>
                <a:gd name="connsiteY0" fmla="*/ 432000 h 4958045"/>
                <a:gd name="connsiteX1" fmla="*/ 11 w 1332022"/>
                <a:gd name="connsiteY1" fmla="*/ 431993 h 4958045"/>
                <a:gd name="connsiteX2" fmla="*/ 11 w 1332022"/>
                <a:gd name="connsiteY2" fmla="*/ 426896 h 4958045"/>
                <a:gd name="connsiteX3" fmla="*/ 7869 w 1332022"/>
                <a:gd name="connsiteY3" fmla="*/ 426896 h 4958045"/>
                <a:gd name="connsiteX4" fmla="*/ 666000 w 1332022"/>
                <a:gd name="connsiteY4" fmla="*/ 0 h 4958045"/>
                <a:gd name="connsiteX5" fmla="*/ 1324131 w 1332022"/>
                <a:gd name="connsiteY5" fmla="*/ 426896 h 4958045"/>
                <a:gd name="connsiteX6" fmla="*/ 1332011 w 1332022"/>
                <a:gd name="connsiteY6" fmla="*/ 426896 h 4958045"/>
                <a:gd name="connsiteX7" fmla="*/ 1332011 w 1332022"/>
                <a:gd name="connsiteY7" fmla="*/ 4526045 h 4958045"/>
                <a:gd name="connsiteX8" fmla="*/ 1332022 w 1332022"/>
                <a:gd name="connsiteY8" fmla="*/ 4526045 h 4958045"/>
                <a:gd name="connsiteX9" fmla="*/ 1332011 w 1332022"/>
                <a:gd name="connsiteY9" fmla="*/ 4526052 h 4958045"/>
                <a:gd name="connsiteX10" fmla="*/ 1332011 w 1332022"/>
                <a:gd name="connsiteY10" fmla="*/ 4530896 h 4958045"/>
                <a:gd name="connsiteX11" fmla="*/ 1324436 w 1332022"/>
                <a:gd name="connsiteY11" fmla="*/ 4530896 h 4958045"/>
                <a:gd name="connsiteX12" fmla="*/ 656498 w 1332022"/>
                <a:gd name="connsiteY12" fmla="*/ 4958045 h 4958045"/>
                <a:gd name="connsiteX13" fmla="*/ 7394 w 1332022"/>
                <a:gd name="connsiteY13" fmla="*/ 4530896 h 4958045"/>
                <a:gd name="connsiteX14" fmla="*/ 11 w 1332022"/>
                <a:gd name="connsiteY14" fmla="*/ 4530896 h 4958045"/>
                <a:gd name="connsiteX15" fmla="*/ 11 w 1332022"/>
                <a:gd name="connsiteY15" fmla="*/ 432000 h 495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332022" h="4958045">
                  <a:moveTo>
                    <a:pt x="0" y="432000"/>
                  </a:moveTo>
                  <a:lnTo>
                    <a:pt x="11" y="431993"/>
                  </a:lnTo>
                  <a:lnTo>
                    <a:pt x="11" y="426896"/>
                  </a:lnTo>
                  <a:lnTo>
                    <a:pt x="7869" y="426896"/>
                  </a:lnTo>
                  <a:lnTo>
                    <a:pt x="666000" y="0"/>
                  </a:lnTo>
                  <a:lnTo>
                    <a:pt x="1324131" y="426896"/>
                  </a:lnTo>
                  <a:lnTo>
                    <a:pt x="1332011" y="426896"/>
                  </a:lnTo>
                  <a:lnTo>
                    <a:pt x="1332011" y="4526045"/>
                  </a:lnTo>
                  <a:lnTo>
                    <a:pt x="1332022" y="4526045"/>
                  </a:lnTo>
                  <a:lnTo>
                    <a:pt x="1332011" y="4526052"/>
                  </a:lnTo>
                  <a:lnTo>
                    <a:pt x="1332011" y="4530896"/>
                  </a:lnTo>
                  <a:lnTo>
                    <a:pt x="1324436" y="4530896"/>
                  </a:lnTo>
                  <a:lnTo>
                    <a:pt x="656498" y="4958045"/>
                  </a:lnTo>
                  <a:lnTo>
                    <a:pt x="7394" y="4530896"/>
                  </a:lnTo>
                  <a:lnTo>
                    <a:pt x="11" y="4530896"/>
                  </a:lnTo>
                  <a:lnTo>
                    <a:pt x="11" y="432000"/>
                  </a:lnTo>
                  <a:close/>
                </a:path>
              </a:pathLst>
            </a:custGeom>
            <a:solidFill>
              <a:srgbClr val="59C0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5472794" y="1128846"/>
              <a:ext cx="71045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＝</a:t>
              </a: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876525" y="1128847"/>
              <a:ext cx="123623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もし</a:t>
              </a: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7642461" y="1128847"/>
              <a:ext cx="123623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なら</a:t>
              </a:r>
            </a:p>
          </p:txBody>
        </p:sp>
        <p:sp>
          <p:nvSpPr>
            <p:cNvPr id="9" name="角丸四角形 23">
              <a:extLst>
                <a:ext uri="{FF2B5EF4-FFF2-40B4-BE49-F238E27FC236}">
                  <a16:creationId xmlns:a16="http://schemas.microsoft.com/office/drawing/2014/main" id="{0E371208-35F2-44FE-ACA8-8821F434C1AC}"/>
                </a:ext>
              </a:extLst>
            </p:cNvPr>
            <p:cNvSpPr/>
            <p:nvPr/>
          </p:nvSpPr>
          <p:spPr>
            <a:xfrm>
              <a:off x="2139902" y="1035249"/>
              <a:ext cx="3466425" cy="1022372"/>
            </a:xfrm>
            <a:prstGeom prst="roundRect">
              <a:avLst>
                <a:gd name="adj" fmla="val 50000"/>
              </a:avLst>
            </a:prstGeom>
            <a:solidFill>
              <a:srgbClr val="FF8D1B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A7DD013B-847A-42C4-9715-BF9CBA243688}"/>
                </a:ext>
              </a:extLst>
            </p:cNvPr>
            <p:cNvSpPr/>
            <p:nvPr/>
          </p:nvSpPr>
          <p:spPr>
            <a:xfrm>
              <a:off x="2132512" y="1200611"/>
              <a:ext cx="3531736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32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問題を出しているか</a:t>
              </a:r>
            </a:p>
          </p:txBody>
        </p:sp>
        <p:sp>
          <p:nvSpPr>
            <p:cNvPr id="11" name="角丸四角形 30">
              <a:extLst>
                <a:ext uri="{FF2B5EF4-FFF2-40B4-BE49-F238E27FC236}">
                  <a16:creationId xmlns:a16="http://schemas.microsoft.com/office/drawing/2014/main" id="{2C0B66E4-74CA-4AF7-ACB7-8B3D18777298}"/>
                </a:ext>
              </a:extLst>
            </p:cNvPr>
            <p:cNvSpPr/>
            <p:nvPr/>
          </p:nvSpPr>
          <p:spPr>
            <a:xfrm>
              <a:off x="6107100" y="969513"/>
              <a:ext cx="1377494" cy="1088108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4DF3143C-502F-4B3F-AEC2-F5BF17BC9983}"/>
                </a:ext>
              </a:extLst>
            </p:cNvPr>
            <p:cNvSpPr/>
            <p:nvPr/>
          </p:nvSpPr>
          <p:spPr>
            <a:xfrm>
              <a:off x="6167055" y="1108279"/>
              <a:ext cx="123623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はい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5355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4C3609A-6A23-45DE-9148-3EE15B360FB0}"/>
              </a:ext>
            </a:extLst>
          </p:cNvPr>
          <p:cNvGrpSpPr/>
          <p:nvPr/>
        </p:nvGrpSpPr>
        <p:grpSpPr>
          <a:xfrm>
            <a:off x="543775" y="584955"/>
            <a:ext cx="6180997" cy="1891259"/>
            <a:chOff x="598626" y="685360"/>
            <a:chExt cx="6180997" cy="1891259"/>
          </a:xfrm>
        </p:grpSpPr>
        <p:sp>
          <p:nvSpPr>
            <p:cNvPr id="3" name="フリーフォーム 24">
              <a:extLst>
                <a:ext uri="{FF2B5EF4-FFF2-40B4-BE49-F238E27FC236}">
                  <a16:creationId xmlns:a16="http://schemas.microsoft.com/office/drawing/2014/main" id="{627CA23C-9AF6-4EF4-9B5B-B209298DA7A3}"/>
                </a:ext>
              </a:extLst>
            </p:cNvPr>
            <p:cNvSpPr/>
            <p:nvPr/>
          </p:nvSpPr>
          <p:spPr>
            <a:xfrm flipV="1">
              <a:off x="598626" y="685360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FFB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角丸四角形 25">
              <a:extLst>
                <a:ext uri="{FF2B5EF4-FFF2-40B4-BE49-F238E27FC236}">
                  <a16:creationId xmlns:a16="http://schemas.microsoft.com/office/drawing/2014/main" id="{67A381E7-7B5A-4AA3-A572-C861F172CDB1}"/>
                </a:ext>
              </a:extLst>
            </p:cNvPr>
            <p:cNvSpPr/>
            <p:nvPr/>
          </p:nvSpPr>
          <p:spPr>
            <a:xfrm>
              <a:off x="901462" y="1120912"/>
              <a:ext cx="3897086" cy="971040"/>
            </a:xfrm>
            <a:prstGeom prst="roundRect">
              <a:avLst>
                <a:gd name="adj" fmla="val 50000"/>
              </a:avLst>
            </a:prstGeom>
            <a:solidFill>
              <a:srgbClr val="E6AC00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96DC7D4B-46AD-46D7-97CD-52C1B4AA7822}"/>
                </a:ext>
              </a:extLst>
            </p:cNvPr>
            <p:cNvSpPr/>
            <p:nvPr/>
          </p:nvSpPr>
          <p:spPr>
            <a:xfrm>
              <a:off x="4952538" y="1221712"/>
              <a:ext cx="176202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を送る</a:t>
              </a:r>
              <a:endParaRPr kumimoji="1" lang="ja-JP" altLang="en-US" sz="4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378A4A8C-6C85-4293-AC29-94A0974DD83F}"/>
                </a:ext>
              </a:extLst>
            </p:cNvPr>
            <p:cNvSpPr/>
            <p:nvPr/>
          </p:nvSpPr>
          <p:spPr>
            <a:xfrm>
              <a:off x="1706102" y="1180124"/>
              <a:ext cx="281359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不正解　▼</a:t>
              </a:r>
              <a:endParaRPr kumimoji="1" lang="ja-JP" altLang="en-US" sz="4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E824360-F96A-4D02-B505-B42094303D41}"/>
              </a:ext>
            </a:extLst>
          </p:cNvPr>
          <p:cNvGrpSpPr/>
          <p:nvPr/>
        </p:nvGrpSpPr>
        <p:grpSpPr>
          <a:xfrm>
            <a:off x="543775" y="2792977"/>
            <a:ext cx="6180997" cy="1891259"/>
            <a:chOff x="598626" y="685360"/>
            <a:chExt cx="6180997" cy="1891259"/>
          </a:xfrm>
        </p:grpSpPr>
        <p:sp>
          <p:nvSpPr>
            <p:cNvPr id="8" name="フリーフォーム 19">
              <a:extLst>
                <a:ext uri="{FF2B5EF4-FFF2-40B4-BE49-F238E27FC236}">
                  <a16:creationId xmlns:a16="http://schemas.microsoft.com/office/drawing/2014/main" id="{F96ED04D-E7C6-4178-A6BC-6ED46C463B89}"/>
                </a:ext>
              </a:extLst>
            </p:cNvPr>
            <p:cNvSpPr/>
            <p:nvPr/>
          </p:nvSpPr>
          <p:spPr>
            <a:xfrm flipV="1">
              <a:off x="598626" y="685360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FFB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角丸四角形 20">
              <a:extLst>
                <a:ext uri="{FF2B5EF4-FFF2-40B4-BE49-F238E27FC236}">
                  <a16:creationId xmlns:a16="http://schemas.microsoft.com/office/drawing/2014/main" id="{02605D81-AC69-40CE-8DF5-B292B177D608}"/>
                </a:ext>
              </a:extLst>
            </p:cNvPr>
            <p:cNvSpPr/>
            <p:nvPr/>
          </p:nvSpPr>
          <p:spPr>
            <a:xfrm>
              <a:off x="901462" y="1120912"/>
              <a:ext cx="3897086" cy="971040"/>
            </a:xfrm>
            <a:prstGeom prst="roundRect">
              <a:avLst>
                <a:gd name="adj" fmla="val 50000"/>
              </a:avLst>
            </a:prstGeom>
            <a:solidFill>
              <a:srgbClr val="E6AC00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99394565-C720-4391-8AE7-39A8B1958C39}"/>
                </a:ext>
              </a:extLst>
            </p:cNvPr>
            <p:cNvSpPr/>
            <p:nvPr/>
          </p:nvSpPr>
          <p:spPr>
            <a:xfrm>
              <a:off x="4952538" y="1221712"/>
              <a:ext cx="176202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を送る</a:t>
              </a:r>
              <a:endParaRPr kumimoji="1" lang="ja-JP" altLang="en-US" sz="4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4B7B8AF0-4415-4CEE-8620-AE81441B04B6}"/>
                </a:ext>
              </a:extLst>
            </p:cNvPr>
            <p:cNvSpPr/>
            <p:nvPr/>
          </p:nvSpPr>
          <p:spPr>
            <a:xfrm>
              <a:off x="1731673" y="1180124"/>
              <a:ext cx="228780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正解　▼</a:t>
              </a:r>
              <a:endParaRPr kumimoji="1" lang="ja-JP" altLang="en-US" sz="4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7299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/>
          <p:nvPr/>
        </p:nvGrpSpPr>
        <p:grpSpPr>
          <a:xfrm>
            <a:off x="269837" y="366630"/>
            <a:ext cx="6180997" cy="1891259"/>
            <a:chOff x="598626" y="685360"/>
            <a:chExt cx="6180997" cy="1891259"/>
          </a:xfrm>
        </p:grpSpPr>
        <p:sp>
          <p:nvSpPr>
            <p:cNvPr id="2" name="フリーフォーム 1"/>
            <p:cNvSpPr/>
            <p:nvPr/>
          </p:nvSpPr>
          <p:spPr>
            <a:xfrm flipV="1">
              <a:off x="598626" y="685360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FFB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901462" y="1120912"/>
              <a:ext cx="4143018" cy="971040"/>
            </a:xfrm>
            <a:prstGeom prst="roundRect">
              <a:avLst>
                <a:gd name="adj" fmla="val 50000"/>
              </a:avLst>
            </a:prstGeom>
            <a:solidFill>
              <a:srgbClr val="E6AC00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4952538" y="1221712"/>
              <a:ext cx="176202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を送る</a:t>
              </a:r>
              <a:endParaRPr kumimoji="1" lang="ja-JP" altLang="en-US" sz="4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901462" y="1180124"/>
              <a:ext cx="4391213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4400" spc="-30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問題を出してね</a:t>
              </a:r>
              <a:r>
                <a:rPr kumimoji="1" lang="ja-JP" altLang="en-US" sz="2800" spc="-30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▼</a:t>
              </a:r>
              <a:endParaRPr kumimoji="1" lang="ja-JP" altLang="en-US" sz="28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269837" y="2475665"/>
            <a:ext cx="6180997" cy="1891259"/>
            <a:chOff x="598626" y="685360"/>
            <a:chExt cx="6180997" cy="1891259"/>
          </a:xfrm>
        </p:grpSpPr>
        <p:sp>
          <p:nvSpPr>
            <p:cNvPr id="15" name="フリーフォーム 14"/>
            <p:cNvSpPr/>
            <p:nvPr/>
          </p:nvSpPr>
          <p:spPr>
            <a:xfrm flipV="1">
              <a:off x="598626" y="685360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FFB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901462" y="1120912"/>
              <a:ext cx="4143018" cy="971040"/>
            </a:xfrm>
            <a:prstGeom prst="roundRect">
              <a:avLst>
                <a:gd name="adj" fmla="val 50000"/>
              </a:avLst>
            </a:prstGeom>
            <a:solidFill>
              <a:srgbClr val="E6AC00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4952538" y="1221712"/>
              <a:ext cx="176202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を送る</a:t>
              </a:r>
              <a:endParaRPr kumimoji="1" lang="ja-JP" altLang="en-US" sz="4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901462" y="1221711"/>
              <a:ext cx="418576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問題を</a:t>
              </a:r>
              <a:r>
                <a:rPr kumimoji="1" lang="ja-JP" altLang="en-US" sz="4400" spc="-30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出したよ</a:t>
              </a:r>
              <a:r>
                <a:rPr kumimoji="1" lang="ja-JP" altLang="en-US" sz="2800" spc="-30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▼</a:t>
              </a:r>
              <a:endParaRPr kumimoji="1" lang="ja-JP" altLang="en-US" sz="28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 rot="16200000">
            <a:off x="4911497" y="2409519"/>
            <a:ext cx="6180997" cy="1891259"/>
            <a:chOff x="598626" y="685360"/>
            <a:chExt cx="6180997" cy="1891259"/>
          </a:xfrm>
        </p:grpSpPr>
        <p:sp>
          <p:nvSpPr>
            <p:cNvPr id="20" name="フリーフォーム 19"/>
            <p:cNvSpPr/>
            <p:nvPr/>
          </p:nvSpPr>
          <p:spPr>
            <a:xfrm flipV="1">
              <a:off x="598626" y="685360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FFB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901462" y="1120912"/>
              <a:ext cx="3897086" cy="971040"/>
            </a:xfrm>
            <a:prstGeom prst="roundRect">
              <a:avLst>
                <a:gd name="adj" fmla="val 50000"/>
              </a:avLst>
            </a:prstGeom>
            <a:solidFill>
              <a:srgbClr val="E6AC00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4952538" y="1221712"/>
              <a:ext cx="176202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を送る</a:t>
              </a:r>
              <a:endParaRPr kumimoji="1" lang="ja-JP" altLang="en-US" sz="4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1731673" y="1180124"/>
              <a:ext cx="228780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正解　▼</a:t>
              </a:r>
              <a:endParaRPr kumimoji="1" lang="ja-JP" altLang="en-US" sz="4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269837" y="4681663"/>
            <a:ext cx="6180997" cy="1891259"/>
            <a:chOff x="598626" y="685360"/>
            <a:chExt cx="6180997" cy="1891259"/>
          </a:xfrm>
        </p:grpSpPr>
        <p:sp>
          <p:nvSpPr>
            <p:cNvPr id="25" name="フリーフォーム 24"/>
            <p:cNvSpPr/>
            <p:nvPr/>
          </p:nvSpPr>
          <p:spPr>
            <a:xfrm flipV="1">
              <a:off x="598626" y="685360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FFB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角丸四角形 25"/>
            <p:cNvSpPr/>
            <p:nvPr/>
          </p:nvSpPr>
          <p:spPr>
            <a:xfrm>
              <a:off x="901462" y="1120912"/>
              <a:ext cx="3897086" cy="971040"/>
            </a:xfrm>
            <a:prstGeom prst="roundRect">
              <a:avLst>
                <a:gd name="adj" fmla="val 50000"/>
              </a:avLst>
            </a:prstGeom>
            <a:solidFill>
              <a:srgbClr val="E6AC00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4952538" y="1221712"/>
              <a:ext cx="176202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を送る</a:t>
              </a:r>
              <a:endParaRPr kumimoji="1" lang="ja-JP" altLang="en-US" sz="4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1706102" y="1180124"/>
              <a:ext cx="281359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不正解　▼</a:t>
              </a:r>
              <a:endParaRPr kumimoji="1" lang="ja-JP" altLang="en-US" sz="4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172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/>
          <p:cNvGrpSpPr/>
          <p:nvPr/>
        </p:nvGrpSpPr>
        <p:grpSpPr>
          <a:xfrm>
            <a:off x="321403" y="389019"/>
            <a:ext cx="6180997" cy="1891259"/>
            <a:chOff x="598626" y="685360"/>
            <a:chExt cx="6180997" cy="1891259"/>
          </a:xfrm>
        </p:grpSpPr>
        <p:sp>
          <p:nvSpPr>
            <p:cNvPr id="15" name="フリーフォーム 14"/>
            <p:cNvSpPr/>
            <p:nvPr/>
          </p:nvSpPr>
          <p:spPr>
            <a:xfrm flipV="1">
              <a:off x="598626" y="685360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FFB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901462" y="1120912"/>
              <a:ext cx="3897086" cy="971040"/>
            </a:xfrm>
            <a:prstGeom prst="roundRect">
              <a:avLst>
                <a:gd name="adj" fmla="val 50000"/>
              </a:avLst>
            </a:prstGeom>
            <a:solidFill>
              <a:srgbClr val="E6AC00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4952538" y="1221712"/>
              <a:ext cx="176202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を送る</a:t>
              </a:r>
              <a:endParaRPr kumimoji="1" lang="ja-JP" altLang="en-US" sz="4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1443209" y="1201552"/>
              <a:ext cx="281359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終わり　▼</a:t>
              </a:r>
              <a:endParaRPr kumimoji="1" lang="ja-JP" altLang="en-US" sz="4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321403" y="2656358"/>
            <a:ext cx="6180997" cy="1891259"/>
            <a:chOff x="598626" y="685360"/>
            <a:chExt cx="6180997" cy="1891259"/>
          </a:xfrm>
        </p:grpSpPr>
        <p:sp>
          <p:nvSpPr>
            <p:cNvPr id="20" name="フリーフォーム 19"/>
            <p:cNvSpPr/>
            <p:nvPr/>
          </p:nvSpPr>
          <p:spPr>
            <a:xfrm flipV="1">
              <a:off x="598626" y="685360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FFB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901462" y="1120912"/>
              <a:ext cx="3897086" cy="971040"/>
            </a:xfrm>
            <a:prstGeom prst="roundRect">
              <a:avLst>
                <a:gd name="adj" fmla="val 50000"/>
              </a:avLst>
            </a:prstGeom>
            <a:solidFill>
              <a:srgbClr val="E6AC00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4952538" y="1221712"/>
              <a:ext cx="176202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を送る</a:t>
              </a:r>
              <a:endParaRPr kumimoji="1" lang="ja-JP" altLang="en-US" sz="4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1731673" y="1180124"/>
              <a:ext cx="281359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　</a:t>
              </a:r>
              <a:r>
                <a:rPr kumimoji="1" lang="ja-JP" altLang="en-US" sz="4400" spc="-3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▼</a:t>
              </a:r>
              <a:endParaRPr kumimoji="1" lang="ja-JP" altLang="en-US" sz="4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321402" y="4868579"/>
            <a:ext cx="6180997" cy="1891259"/>
            <a:chOff x="598626" y="621905"/>
            <a:chExt cx="6180997" cy="1891259"/>
          </a:xfrm>
        </p:grpSpPr>
        <p:sp>
          <p:nvSpPr>
            <p:cNvPr id="25" name="フリーフォーム 24"/>
            <p:cNvSpPr/>
            <p:nvPr/>
          </p:nvSpPr>
          <p:spPr>
            <a:xfrm flipV="1">
              <a:off x="598626" y="621905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FF668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598626" y="960486"/>
              <a:ext cx="6070893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5400" spc="-30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「第○問！」と言う</a:t>
              </a:r>
              <a:endParaRPr kumimoji="1" lang="ja-JP" altLang="en-US" sz="54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 rot="16200000">
            <a:off x="4854464" y="2209097"/>
            <a:ext cx="6332181" cy="2430636"/>
            <a:chOff x="1381227" y="2321328"/>
            <a:chExt cx="6332181" cy="2430636"/>
          </a:xfrm>
        </p:grpSpPr>
        <p:sp>
          <p:nvSpPr>
            <p:cNvPr id="28" name="フリーフォーム 27"/>
            <p:cNvSpPr/>
            <p:nvPr/>
          </p:nvSpPr>
          <p:spPr>
            <a:xfrm>
              <a:off x="1381227" y="2321328"/>
              <a:ext cx="6332181" cy="2430636"/>
            </a:xfrm>
            <a:custGeom>
              <a:avLst/>
              <a:gdLst>
                <a:gd name="connsiteX0" fmla="*/ 1240972 w 6332181"/>
                <a:gd name="connsiteY0" fmla="*/ 0 h 2430636"/>
                <a:gd name="connsiteX1" fmla="*/ 2384422 w 6332181"/>
                <a:gd name="connsiteY1" fmla="*/ 490660 h 2430636"/>
                <a:gd name="connsiteX2" fmla="*/ 2400745 w 6332181"/>
                <a:gd name="connsiteY2" fmla="*/ 524700 h 2430636"/>
                <a:gd name="connsiteX3" fmla="*/ 2431809 w 6332181"/>
                <a:gd name="connsiteY3" fmla="*/ 524700 h 2430636"/>
                <a:gd name="connsiteX4" fmla="*/ 2431809 w 6332181"/>
                <a:gd name="connsiteY4" fmla="*/ 524701 h 2430636"/>
                <a:gd name="connsiteX5" fmla="*/ 6203724 w 6332181"/>
                <a:gd name="connsiteY5" fmla="*/ 524701 h 2430636"/>
                <a:gd name="connsiteX6" fmla="*/ 6332181 w 6332181"/>
                <a:gd name="connsiteY6" fmla="*/ 653158 h 2430636"/>
                <a:gd name="connsiteX7" fmla="*/ 6332181 w 6332181"/>
                <a:gd name="connsiteY7" fmla="*/ 2029101 h 2430636"/>
                <a:gd name="connsiteX8" fmla="*/ 6203724 w 6332181"/>
                <a:gd name="connsiteY8" fmla="*/ 2157558 h 2430636"/>
                <a:gd name="connsiteX9" fmla="*/ 2376486 w 6332181"/>
                <a:gd name="connsiteY9" fmla="*/ 2157558 h 2430636"/>
                <a:gd name="connsiteX10" fmla="*/ 2376481 w 6332181"/>
                <a:gd name="connsiteY10" fmla="*/ 2157557 h 2430636"/>
                <a:gd name="connsiteX11" fmla="*/ 1284514 w 6332181"/>
                <a:gd name="connsiteY11" fmla="*/ 2157557 h 2430636"/>
                <a:gd name="connsiteX12" fmla="*/ 1284514 w 6332181"/>
                <a:gd name="connsiteY12" fmla="*/ 2159221 h 2430636"/>
                <a:gd name="connsiteX13" fmla="*/ 1013099 w 6332181"/>
                <a:gd name="connsiteY13" fmla="*/ 2430636 h 2430636"/>
                <a:gd name="connsiteX14" fmla="*/ 616105 w 6332181"/>
                <a:gd name="connsiteY14" fmla="*/ 2430636 h 2430636"/>
                <a:gd name="connsiteX15" fmla="*/ 344690 w 6332181"/>
                <a:gd name="connsiteY15" fmla="*/ 2159221 h 2430636"/>
                <a:gd name="connsiteX16" fmla="*/ 344690 w 6332181"/>
                <a:gd name="connsiteY16" fmla="*/ 2157557 h 2430636"/>
                <a:gd name="connsiteX17" fmla="*/ 128457 w 6332181"/>
                <a:gd name="connsiteY17" fmla="*/ 2157557 h 2430636"/>
                <a:gd name="connsiteX18" fmla="*/ 0 w 6332181"/>
                <a:gd name="connsiteY18" fmla="*/ 2029100 h 2430636"/>
                <a:gd name="connsiteX19" fmla="*/ 0 w 6332181"/>
                <a:gd name="connsiteY19" fmla="*/ 803367 h 2430636"/>
                <a:gd name="connsiteX20" fmla="*/ 0 w 6332181"/>
                <a:gd name="connsiteY20" fmla="*/ 803366 h 2430636"/>
                <a:gd name="connsiteX21" fmla="*/ 0 w 6332181"/>
                <a:gd name="connsiteY21" fmla="*/ 803365 h 2430636"/>
                <a:gd name="connsiteX22" fmla="*/ 0 w 6332181"/>
                <a:gd name="connsiteY22" fmla="*/ 653157 h 2430636"/>
                <a:gd name="connsiteX23" fmla="*/ 37624 w 6332181"/>
                <a:gd name="connsiteY23" fmla="*/ 562324 h 2430636"/>
                <a:gd name="connsiteX24" fmla="*/ 75357 w 6332181"/>
                <a:gd name="connsiteY24" fmla="*/ 536884 h 2430636"/>
                <a:gd name="connsiteX25" fmla="*/ 97522 w 6332181"/>
                <a:gd name="connsiteY25" fmla="*/ 490660 h 2430636"/>
                <a:gd name="connsiteX26" fmla="*/ 1240972 w 6332181"/>
                <a:gd name="connsiteY26" fmla="*/ 0 h 2430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6332181" h="2430636">
                  <a:moveTo>
                    <a:pt x="1240972" y="0"/>
                  </a:moveTo>
                  <a:cubicBezTo>
                    <a:pt x="1755000" y="0"/>
                    <a:pt x="2196033" y="202319"/>
                    <a:pt x="2384422" y="490660"/>
                  </a:cubicBezTo>
                  <a:lnTo>
                    <a:pt x="2400745" y="524700"/>
                  </a:lnTo>
                  <a:lnTo>
                    <a:pt x="2431809" y="524700"/>
                  </a:lnTo>
                  <a:lnTo>
                    <a:pt x="2431809" y="524701"/>
                  </a:lnTo>
                  <a:lnTo>
                    <a:pt x="6203724" y="524701"/>
                  </a:lnTo>
                  <a:cubicBezTo>
                    <a:pt x="6274669" y="524701"/>
                    <a:pt x="6332181" y="582213"/>
                    <a:pt x="6332181" y="653158"/>
                  </a:cubicBezTo>
                  <a:lnTo>
                    <a:pt x="6332181" y="2029101"/>
                  </a:lnTo>
                  <a:cubicBezTo>
                    <a:pt x="6332181" y="2100046"/>
                    <a:pt x="6274669" y="2157558"/>
                    <a:pt x="6203724" y="2157558"/>
                  </a:cubicBezTo>
                  <a:lnTo>
                    <a:pt x="2376486" y="2157558"/>
                  </a:lnTo>
                  <a:lnTo>
                    <a:pt x="2376481" y="2157557"/>
                  </a:lnTo>
                  <a:lnTo>
                    <a:pt x="1284514" y="2157557"/>
                  </a:lnTo>
                  <a:lnTo>
                    <a:pt x="1284514" y="2159221"/>
                  </a:lnTo>
                  <a:lnTo>
                    <a:pt x="1013099" y="2430636"/>
                  </a:lnTo>
                  <a:lnTo>
                    <a:pt x="616105" y="2430636"/>
                  </a:lnTo>
                  <a:lnTo>
                    <a:pt x="344690" y="2159221"/>
                  </a:lnTo>
                  <a:lnTo>
                    <a:pt x="344690" y="2157557"/>
                  </a:lnTo>
                  <a:lnTo>
                    <a:pt x="128457" y="2157557"/>
                  </a:lnTo>
                  <a:cubicBezTo>
                    <a:pt x="57512" y="2157557"/>
                    <a:pt x="0" y="2100045"/>
                    <a:pt x="0" y="2029100"/>
                  </a:cubicBezTo>
                  <a:lnTo>
                    <a:pt x="0" y="803367"/>
                  </a:lnTo>
                  <a:lnTo>
                    <a:pt x="0" y="803366"/>
                  </a:lnTo>
                  <a:lnTo>
                    <a:pt x="0" y="803365"/>
                  </a:lnTo>
                  <a:lnTo>
                    <a:pt x="0" y="653157"/>
                  </a:lnTo>
                  <a:cubicBezTo>
                    <a:pt x="0" y="617684"/>
                    <a:pt x="14378" y="585570"/>
                    <a:pt x="37624" y="562324"/>
                  </a:cubicBezTo>
                  <a:lnTo>
                    <a:pt x="75357" y="536884"/>
                  </a:lnTo>
                  <a:lnTo>
                    <a:pt x="97522" y="490660"/>
                  </a:lnTo>
                  <a:cubicBezTo>
                    <a:pt x="285912" y="202319"/>
                    <a:pt x="726945" y="0"/>
                    <a:pt x="1240972" y="0"/>
                  </a:cubicBezTo>
                  <a:close/>
                </a:path>
              </a:pathLst>
            </a:custGeom>
            <a:solidFill>
              <a:srgbClr val="FFBF00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grpSp>
          <p:nvGrpSpPr>
            <p:cNvPr id="29" name="グループ化 28"/>
            <p:cNvGrpSpPr/>
            <p:nvPr/>
          </p:nvGrpSpPr>
          <p:grpSpPr>
            <a:xfrm>
              <a:off x="1749962" y="3086176"/>
              <a:ext cx="1099827" cy="1212246"/>
              <a:chOff x="1377855" y="3338488"/>
              <a:chExt cx="1512829" cy="1667465"/>
            </a:xfrm>
          </p:grpSpPr>
          <p:sp>
            <p:nvSpPr>
              <p:cNvPr id="31" name="フリーフォーム 30"/>
              <p:cNvSpPr/>
              <p:nvPr/>
            </p:nvSpPr>
            <p:spPr>
              <a:xfrm flipH="1">
                <a:off x="1489587" y="3415978"/>
                <a:ext cx="1401097" cy="1067532"/>
              </a:xfrm>
              <a:custGeom>
                <a:avLst/>
                <a:gdLst>
                  <a:gd name="connsiteX0" fmla="*/ 1050823 w 1401097"/>
                  <a:gd name="connsiteY0" fmla="*/ 0 h 1067532"/>
                  <a:gd name="connsiteX1" fmla="*/ 700548 w 1401097"/>
                  <a:gd name="connsiteY1" fmla="*/ 106753 h 1067532"/>
                  <a:gd name="connsiteX2" fmla="*/ 350274 w 1401097"/>
                  <a:gd name="connsiteY2" fmla="*/ 213507 h 1067532"/>
                  <a:gd name="connsiteX3" fmla="*/ 7115 w 1401097"/>
                  <a:gd name="connsiteY3" fmla="*/ 128259 h 1067532"/>
                  <a:gd name="connsiteX4" fmla="*/ 573 w 1401097"/>
                  <a:gd name="connsiteY4" fmla="*/ 108486 h 1067532"/>
                  <a:gd name="connsiteX5" fmla="*/ 0 w 1401097"/>
                  <a:gd name="connsiteY5" fmla="*/ 108486 h 1067532"/>
                  <a:gd name="connsiteX6" fmla="*/ 0 w 1401097"/>
                  <a:gd name="connsiteY6" fmla="*/ 960779 h 1067532"/>
                  <a:gd name="connsiteX7" fmla="*/ 350274 w 1401097"/>
                  <a:gd name="connsiteY7" fmla="*/ 1067532 h 1067532"/>
                  <a:gd name="connsiteX8" fmla="*/ 700548 w 1401097"/>
                  <a:gd name="connsiteY8" fmla="*/ 960779 h 1067532"/>
                  <a:gd name="connsiteX9" fmla="*/ 1050823 w 1401097"/>
                  <a:gd name="connsiteY9" fmla="*/ 854026 h 1067532"/>
                  <a:gd name="connsiteX10" fmla="*/ 1401097 w 1401097"/>
                  <a:gd name="connsiteY10" fmla="*/ 960779 h 1067532"/>
                  <a:gd name="connsiteX11" fmla="*/ 1401097 w 1401097"/>
                  <a:gd name="connsiteY11" fmla="*/ 106753 h 1067532"/>
                  <a:gd name="connsiteX12" fmla="*/ 1050823 w 1401097"/>
                  <a:gd name="connsiteY12" fmla="*/ 0 h 10675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401097" h="1067532">
                    <a:moveTo>
                      <a:pt x="1050823" y="0"/>
                    </a:moveTo>
                    <a:cubicBezTo>
                      <a:pt x="857331" y="0"/>
                      <a:pt x="700548" y="47826"/>
                      <a:pt x="700548" y="106753"/>
                    </a:cubicBezTo>
                    <a:cubicBezTo>
                      <a:pt x="700548" y="165681"/>
                      <a:pt x="543766" y="213507"/>
                      <a:pt x="350274" y="213507"/>
                    </a:cubicBezTo>
                    <a:cubicBezTo>
                      <a:pt x="180970" y="213507"/>
                      <a:pt x="39769" y="176890"/>
                      <a:pt x="7115" y="128259"/>
                    </a:cubicBezTo>
                    <a:lnTo>
                      <a:pt x="573" y="108486"/>
                    </a:lnTo>
                    <a:lnTo>
                      <a:pt x="0" y="108486"/>
                    </a:lnTo>
                    <a:lnTo>
                      <a:pt x="0" y="960779"/>
                    </a:lnTo>
                    <a:cubicBezTo>
                      <a:pt x="0" y="1019707"/>
                      <a:pt x="156783" y="1067532"/>
                      <a:pt x="350274" y="1067532"/>
                    </a:cubicBezTo>
                    <a:cubicBezTo>
                      <a:pt x="543766" y="1067532"/>
                      <a:pt x="700548" y="1019707"/>
                      <a:pt x="700548" y="960779"/>
                    </a:cubicBezTo>
                    <a:cubicBezTo>
                      <a:pt x="700548" y="901851"/>
                      <a:pt x="857331" y="854026"/>
                      <a:pt x="1050823" y="854026"/>
                    </a:cubicBezTo>
                    <a:cubicBezTo>
                      <a:pt x="1244314" y="854026"/>
                      <a:pt x="1401097" y="901851"/>
                      <a:pt x="1401097" y="960779"/>
                    </a:cubicBezTo>
                    <a:lnTo>
                      <a:pt x="1401097" y="106753"/>
                    </a:lnTo>
                    <a:cubicBezTo>
                      <a:pt x="1401097" y="47826"/>
                      <a:pt x="1244314" y="0"/>
                      <a:pt x="1050823" y="0"/>
                    </a:cubicBezTo>
                    <a:close/>
                  </a:path>
                </a:pathLst>
              </a:custGeom>
              <a:solidFill>
                <a:srgbClr val="4BBF56"/>
              </a:solidFill>
              <a:ln w="41275">
                <a:solidFill>
                  <a:srgbClr val="469A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角丸四角形 31"/>
              <p:cNvSpPr/>
              <p:nvPr/>
            </p:nvSpPr>
            <p:spPr>
              <a:xfrm flipH="1">
                <a:off x="1377855" y="3338488"/>
                <a:ext cx="218470" cy="1667465"/>
              </a:xfrm>
              <a:prstGeom prst="roundRect">
                <a:avLst>
                  <a:gd name="adj" fmla="val 50000"/>
                </a:avLst>
              </a:prstGeom>
              <a:solidFill>
                <a:srgbClr val="3D97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" name="テキスト ボックス 29"/>
            <p:cNvSpPr txBox="1"/>
            <p:nvPr/>
          </p:nvSpPr>
          <p:spPr>
            <a:xfrm>
              <a:off x="3088778" y="3267195"/>
              <a:ext cx="389471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がおされたとき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168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B142522-5378-4FCF-A58D-A085B3FF7201}"/>
              </a:ext>
            </a:extLst>
          </p:cNvPr>
          <p:cNvGrpSpPr/>
          <p:nvPr/>
        </p:nvGrpSpPr>
        <p:grpSpPr>
          <a:xfrm>
            <a:off x="375957" y="372940"/>
            <a:ext cx="6180997" cy="1891259"/>
            <a:chOff x="598626" y="621905"/>
            <a:chExt cx="6180997" cy="1891259"/>
          </a:xfrm>
        </p:grpSpPr>
        <p:sp>
          <p:nvSpPr>
            <p:cNvPr id="3" name="フリーフォーム 24">
              <a:extLst>
                <a:ext uri="{FF2B5EF4-FFF2-40B4-BE49-F238E27FC236}">
                  <a16:creationId xmlns:a16="http://schemas.microsoft.com/office/drawing/2014/main" id="{4E8EB3B5-ECE7-4626-A8F3-61823A4813BA}"/>
                </a:ext>
              </a:extLst>
            </p:cNvPr>
            <p:cNvSpPr/>
            <p:nvPr/>
          </p:nvSpPr>
          <p:spPr>
            <a:xfrm flipV="1">
              <a:off x="598626" y="621905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FF668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985EC3A0-567B-4BC0-ABBD-DEA0E1E33C85}"/>
                </a:ext>
              </a:extLst>
            </p:cNvPr>
            <p:cNvSpPr/>
            <p:nvPr/>
          </p:nvSpPr>
          <p:spPr>
            <a:xfrm>
              <a:off x="1961727" y="933982"/>
              <a:ext cx="4000679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60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得点を言う</a:t>
              </a: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0C72A030-C331-4EDF-A329-623A61032803}"/>
              </a:ext>
            </a:extLst>
          </p:cNvPr>
          <p:cNvGrpSpPr/>
          <p:nvPr/>
        </p:nvGrpSpPr>
        <p:grpSpPr>
          <a:xfrm>
            <a:off x="351737" y="2478621"/>
            <a:ext cx="9179076" cy="1900757"/>
            <a:chOff x="227237" y="4131671"/>
            <a:chExt cx="9179076" cy="1900757"/>
          </a:xfrm>
        </p:grpSpPr>
        <p:sp>
          <p:nvSpPr>
            <p:cNvPr id="6" name="フリーフォーム: 図形 44">
              <a:extLst>
                <a:ext uri="{FF2B5EF4-FFF2-40B4-BE49-F238E27FC236}">
                  <a16:creationId xmlns:a16="http://schemas.microsoft.com/office/drawing/2014/main" id="{6B088F72-88C6-4E13-B0E8-B4A7E1817B31}"/>
                </a:ext>
              </a:extLst>
            </p:cNvPr>
            <p:cNvSpPr/>
            <p:nvPr/>
          </p:nvSpPr>
          <p:spPr>
            <a:xfrm flipV="1">
              <a:off x="227237" y="4131671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FF8C1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90A91113-4B6E-46BA-B95A-E9F0BC16AB7B}"/>
                </a:ext>
              </a:extLst>
            </p:cNvPr>
            <p:cNvGrpSpPr/>
            <p:nvPr/>
          </p:nvGrpSpPr>
          <p:grpSpPr>
            <a:xfrm>
              <a:off x="441540" y="4407081"/>
              <a:ext cx="8964773" cy="1136634"/>
              <a:chOff x="499878" y="2915710"/>
              <a:chExt cx="8964773" cy="1136634"/>
            </a:xfrm>
          </p:grpSpPr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E2F9FA82-302C-4F0B-ACF5-BE85A327DF0B}"/>
                  </a:ext>
                </a:extLst>
              </p:cNvPr>
              <p:cNvSpPr/>
              <p:nvPr/>
            </p:nvSpPr>
            <p:spPr>
              <a:xfrm>
                <a:off x="4862617" y="3088035"/>
                <a:ext cx="761747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8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</a:t>
                </a:r>
              </a:p>
            </p:txBody>
          </p:sp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96B84F42-9F53-44EF-AB40-3ADC853A483B}"/>
                  </a:ext>
                </a:extLst>
              </p:cNvPr>
              <p:cNvSpPr/>
              <p:nvPr/>
            </p:nvSpPr>
            <p:spPr>
              <a:xfrm>
                <a:off x="7548742" y="3068527"/>
                <a:ext cx="1915909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8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にする</a:t>
                </a:r>
              </a:p>
            </p:txBody>
          </p:sp>
          <p:grpSp>
            <p:nvGrpSpPr>
              <p:cNvPr id="10" name="グループ化 9">
                <a:extLst>
                  <a:ext uri="{FF2B5EF4-FFF2-40B4-BE49-F238E27FC236}">
                    <a16:creationId xmlns:a16="http://schemas.microsoft.com/office/drawing/2014/main" id="{BA8A2F60-F8FD-4C55-96DD-C98E8AE10B76}"/>
                  </a:ext>
                </a:extLst>
              </p:cNvPr>
              <p:cNvGrpSpPr/>
              <p:nvPr/>
            </p:nvGrpSpPr>
            <p:grpSpPr>
              <a:xfrm>
                <a:off x="499878" y="3002791"/>
                <a:ext cx="4462204" cy="1001486"/>
                <a:chOff x="589184" y="5357027"/>
                <a:chExt cx="4462204" cy="1001486"/>
              </a:xfrm>
            </p:grpSpPr>
            <p:sp>
              <p:nvSpPr>
                <p:cNvPr id="12" name="角丸四角形 45">
                  <a:extLst>
                    <a:ext uri="{FF2B5EF4-FFF2-40B4-BE49-F238E27FC236}">
                      <a16:creationId xmlns:a16="http://schemas.microsoft.com/office/drawing/2014/main" id="{A7E2C773-B527-400C-903C-5CF6590C4E4F}"/>
                    </a:ext>
                  </a:extLst>
                </p:cNvPr>
                <p:cNvSpPr/>
                <p:nvPr/>
              </p:nvSpPr>
              <p:spPr>
                <a:xfrm>
                  <a:off x="589184" y="5357027"/>
                  <a:ext cx="4362739" cy="1001486"/>
                </a:xfrm>
                <a:prstGeom prst="roundRect">
                  <a:avLst/>
                </a:prstGeom>
                <a:solidFill>
                  <a:srgbClr val="FF8C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" name="正方形/長方形 12">
                  <a:extLst>
                    <a:ext uri="{FF2B5EF4-FFF2-40B4-BE49-F238E27FC236}">
                      <a16:creationId xmlns:a16="http://schemas.microsoft.com/office/drawing/2014/main" id="{319262FF-67E0-497B-A22D-39B2F16841FA}"/>
                    </a:ext>
                  </a:extLst>
                </p:cNvPr>
                <p:cNvSpPr/>
                <p:nvPr/>
              </p:nvSpPr>
              <p:spPr>
                <a:xfrm>
                  <a:off x="634794" y="5515097"/>
                  <a:ext cx="4416594" cy="646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3600" spc="-300" dirty="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問題を出しているか▼</a:t>
                  </a:r>
                </a:p>
              </p:txBody>
            </p:sp>
          </p:grpSp>
          <p:sp>
            <p:nvSpPr>
              <p:cNvPr id="11" name="角丸四角形 44">
                <a:extLst>
                  <a:ext uri="{FF2B5EF4-FFF2-40B4-BE49-F238E27FC236}">
                    <a16:creationId xmlns:a16="http://schemas.microsoft.com/office/drawing/2014/main" id="{AC43A336-6C79-4143-9A00-1AF89FA5B033}"/>
                  </a:ext>
                </a:extLst>
              </p:cNvPr>
              <p:cNvSpPr/>
              <p:nvPr/>
            </p:nvSpPr>
            <p:spPr>
              <a:xfrm>
                <a:off x="5528540" y="2915710"/>
                <a:ext cx="2036723" cy="1136634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7C195CC8-88E5-4CC8-8D07-57BFFB91BD57}"/>
              </a:ext>
            </a:extLst>
          </p:cNvPr>
          <p:cNvGrpSpPr/>
          <p:nvPr/>
        </p:nvGrpSpPr>
        <p:grpSpPr>
          <a:xfrm>
            <a:off x="326746" y="4338400"/>
            <a:ext cx="9179076" cy="1900757"/>
            <a:chOff x="227237" y="4131671"/>
            <a:chExt cx="9179076" cy="1900757"/>
          </a:xfrm>
        </p:grpSpPr>
        <p:sp>
          <p:nvSpPr>
            <p:cNvPr id="15" name="フリーフォーム: 図形 44">
              <a:extLst>
                <a:ext uri="{FF2B5EF4-FFF2-40B4-BE49-F238E27FC236}">
                  <a16:creationId xmlns:a16="http://schemas.microsoft.com/office/drawing/2014/main" id="{3040C73D-2450-4645-955C-770EA94F2988}"/>
                </a:ext>
              </a:extLst>
            </p:cNvPr>
            <p:cNvSpPr/>
            <p:nvPr/>
          </p:nvSpPr>
          <p:spPr>
            <a:xfrm flipV="1">
              <a:off x="227237" y="4131671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FF8C1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9934DDE2-3701-4631-8D71-B0CBD23278CA}"/>
                </a:ext>
              </a:extLst>
            </p:cNvPr>
            <p:cNvGrpSpPr/>
            <p:nvPr/>
          </p:nvGrpSpPr>
          <p:grpSpPr>
            <a:xfrm>
              <a:off x="441540" y="4407081"/>
              <a:ext cx="8964773" cy="1136634"/>
              <a:chOff x="499878" y="2915710"/>
              <a:chExt cx="8964773" cy="1136634"/>
            </a:xfrm>
          </p:grpSpPr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66E91E29-A371-4FB7-9419-782823EF5E6E}"/>
                  </a:ext>
                </a:extLst>
              </p:cNvPr>
              <p:cNvSpPr/>
              <p:nvPr/>
            </p:nvSpPr>
            <p:spPr>
              <a:xfrm>
                <a:off x="4862617" y="3088035"/>
                <a:ext cx="761747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8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</a:t>
                </a:r>
              </a:p>
            </p:txBody>
          </p:sp>
          <p:sp>
            <p:nvSpPr>
              <p:cNvPr id="18" name="正方形/長方形 17">
                <a:extLst>
                  <a:ext uri="{FF2B5EF4-FFF2-40B4-BE49-F238E27FC236}">
                    <a16:creationId xmlns:a16="http://schemas.microsoft.com/office/drawing/2014/main" id="{64D5AC66-7787-42FB-99BC-0905B91D3B21}"/>
                  </a:ext>
                </a:extLst>
              </p:cNvPr>
              <p:cNvSpPr/>
              <p:nvPr/>
            </p:nvSpPr>
            <p:spPr>
              <a:xfrm>
                <a:off x="7548742" y="3068527"/>
                <a:ext cx="1915909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8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にする</a:t>
                </a:r>
              </a:p>
            </p:txBody>
          </p:sp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8C78DE8F-14E9-4919-8C83-7F0F5B2D9DEA}"/>
                  </a:ext>
                </a:extLst>
              </p:cNvPr>
              <p:cNvGrpSpPr/>
              <p:nvPr/>
            </p:nvGrpSpPr>
            <p:grpSpPr>
              <a:xfrm>
                <a:off x="499878" y="3002791"/>
                <a:ext cx="4462204" cy="1001486"/>
                <a:chOff x="589184" y="5357027"/>
                <a:chExt cx="4462204" cy="1001486"/>
              </a:xfrm>
            </p:grpSpPr>
            <p:sp>
              <p:nvSpPr>
                <p:cNvPr id="21" name="角丸四角形 45">
                  <a:extLst>
                    <a:ext uri="{FF2B5EF4-FFF2-40B4-BE49-F238E27FC236}">
                      <a16:creationId xmlns:a16="http://schemas.microsoft.com/office/drawing/2014/main" id="{99D046F8-837B-4ACF-8EB3-663FF6441FE4}"/>
                    </a:ext>
                  </a:extLst>
                </p:cNvPr>
                <p:cNvSpPr/>
                <p:nvPr/>
              </p:nvSpPr>
              <p:spPr>
                <a:xfrm>
                  <a:off x="589184" y="5357027"/>
                  <a:ext cx="4362739" cy="1001486"/>
                </a:xfrm>
                <a:prstGeom prst="roundRect">
                  <a:avLst/>
                </a:prstGeom>
                <a:solidFill>
                  <a:srgbClr val="FF8C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" name="正方形/長方形 21">
                  <a:extLst>
                    <a:ext uri="{FF2B5EF4-FFF2-40B4-BE49-F238E27FC236}">
                      <a16:creationId xmlns:a16="http://schemas.microsoft.com/office/drawing/2014/main" id="{734A370C-76BE-4DCB-90D8-172BE6BEA294}"/>
                    </a:ext>
                  </a:extLst>
                </p:cNvPr>
                <p:cNvSpPr/>
                <p:nvPr/>
              </p:nvSpPr>
              <p:spPr>
                <a:xfrm>
                  <a:off x="634794" y="5515097"/>
                  <a:ext cx="4416594" cy="646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3600" spc="-300" dirty="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問題を出しているか▼</a:t>
                  </a:r>
                </a:p>
              </p:txBody>
            </p:sp>
          </p:grpSp>
          <p:sp>
            <p:nvSpPr>
              <p:cNvPr id="20" name="角丸四角形 44">
                <a:extLst>
                  <a:ext uri="{FF2B5EF4-FFF2-40B4-BE49-F238E27FC236}">
                    <a16:creationId xmlns:a16="http://schemas.microsoft.com/office/drawing/2014/main" id="{99FF523C-3800-49F7-8E03-8942DEA42A62}"/>
                  </a:ext>
                </a:extLst>
              </p:cNvPr>
              <p:cNvSpPr/>
              <p:nvPr/>
            </p:nvSpPr>
            <p:spPr>
              <a:xfrm>
                <a:off x="5528540" y="2915710"/>
                <a:ext cx="2036723" cy="1136634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06225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FF1E364-BF97-4FC6-A3A7-5101DC04692A}"/>
              </a:ext>
            </a:extLst>
          </p:cNvPr>
          <p:cNvGrpSpPr/>
          <p:nvPr/>
        </p:nvGrpSpPr>
        <p:grpSpPr>
          <a:xfrm>
            <a:off x="301755" y="402329"/>
            <a:ext cx="9179076" cy="1900757"/>
            <a:chOff x="227237" y="4131671"/>
            <a:chExt cx="9179076" cy="1900757"/>
          </a:xfrm>
        </p:grpSpPr>
        <p:sp>
          <p:nvSpPr>
            <p:cNvPr id="3" name="フリーフォーム: 図形 44">
              <a:extLst>
                <a:ext uri="{FF2B5EF4-FFF2-40B4-BE49-F238E27FC236}">
                  <a16:creationId xmlns:a16="http://schemas.microsoft.com/office/drawing/2014/main" id="{811264EE-47CC-4E9C-A262-0E8731390E7F}"/>
                </a:ext>
              </a:extLst>
            </p:cNvPr>
            <p:cNvSpPr/>
            <p:nvPr/>
          </p:nvSpPr>
          <p:spPr>
            <a:xfrm flipV="1">
              <a:off x="227237" y="4131671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FF8C1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1AE288E5-0AC5-41A8-8A22-D30DC144337D}"/>
                </a:ext>
              </a:extLst>
            </p:cNvPr>
            <p:cNvGrpSpPr/>
            <p:nvPr/>
          </p:nvGrpSpPr>
          <p:grpSpPr>
            <a:xfrm>
              <a:off x="441540" y="4407081"/>
              <a:ext cx="8964773" cy="1136634"/>
              <a:chOff x="499878" y="2915710"/>
              <a:chExt cx="8964773" cy="1136634"/>
            </a:xfrm>
          </p:grpSpPr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26ADAB86-6634-433A-B0A6-08A685F02192}"/>
                  </a:ext>
                </a:extLst>
              </p:cNvPr>
              <p:cNvSpPr/>
              <p:nvPr/>
            </p:nvSpPr>
            <p:spPr>
              <a:xfrm>
                <a:off x="4862617" y="3088035"/>
                <a:ext cx="761747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8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</a:t>
                </a:r>
              </a:p>
            </p:txBody>
          </p:sp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A5DFAF6D-71AC-4DED-8C93-82C7B2BB745E}"/>
                  </a:ext>
                </a:extLst>
              </p:cNvPr>
              <p:cNvSpPr/>
              <p:nvPr/>
            </p:nvSpPr>
            <p:spPr>
              <a:xfrm>
                <a:off x="7548742" y="3068527"/>
                <a:ext cx="1915909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8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にする</a:t>
                </a:r>
              </a:p>
            </p:txBody>
          </p:sp>
          <p:grpSp>
            <p:nvGrpSpPr>
              <p:cNvPr id="7" name="グループ化 6">
                <a:extLst>
                  <a:ext uri="{FF2B5EF4-FFF2-40B4-BE49-F238E27FC236}">
                    <a16:creationId xmlns:a16="http://schemas.microsoft.com/office/drawing/2014/main" id="{77025453-A428-47A2-978A-DEC2A07F394B}"/>
                  </a:ext>
                </a:extLst>
              </p:cNvPr>
              <p:cNvGrpSpPr/>
              <p:nvPr/>
            </p:nvGrpSpPr>
            <p:grpSpPr>
              <a:xfrm>
                <a:off x="499878" y="3002791"/>
                <a:ext cx="4462204" cy="1001486"/>
                <a:chOff x="589184" y="5357027"/>
                <a:chExt cx="4462204" cy="1001486"/>
              </a:xfrm>
            </p:grpSpPr>
            <p:sp>
              <p:nvSpPr>
                <p:cNvPr id="9" name="角丸四角形 45">
                  <a:extLst>
                    <a:ext uri="{FF2B5EF4-FFF2-40B4-BE49-F238E27FC236}">
                      <a16:creationId xmlns:a16="http://schemas.microsoft.com/office/drawing/2014/main" id="{D7F0A202-05AD-4CEA-AF0A-BE9A9BFA5B8C}"/>
                    </a:ext>
                  </a:extLst>
                </p:cNvPr>
                <p:cNvSpPr/>
                <p:nvPr/>
              </p:nvSpPr>
              <p:spPr>
                <a:xfrm>
                  <a:off x="589184" y="5357027"/>
                  <a:ext cx="4362739" cy="1001486"/>
                </a:xfrm>
                <a:prstGeom prst="roundRect">
                  <a:avLst/>
                </a:prstGeom>
                <a:solidFill>
                  <a:srgbClr val="FF8C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" name="正方形/長方形 9">
                  <a:extLst>
                    <a:ext uri="{FF2B5EF4-FFF2-40B4-BE49-F238E27FC236}">
                      <a16:creationId xmlns:a16="http://schemas.microsoft.com/office/drawing/2014/main" id="{B0F31C77-081F-4ABE-AC22-4E1CA4BEAC2E}"/>
                    </a:ext>
                  </a:extLst>
                </p:cNvPr>
                <p:cNvSpPr/>
                <p:nvPr/>
              </p:nvSpPr>
              <p:spPr>
                <a:xfrm>
                  <a:off x="634794" y="5515097"/>
                  <a:ext cx="4416594" cy="646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3600" spc="-300" dirty="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問題を出しているか▼</a:t>
                  </a:r>
                </a:p>
              </p:txBody>
            </p:sp>
          </p:grpSp>
          <p:sp>
            <p:nvSpPr>
              <p:cNvPr id="8" name="角丸四角形 44">
                <a:extLst>
                  <a:ext uri="{FF2B5EF4-FFF2-40B4-BE49-F238E27FC236}">
                    <a16:creationId xmlns:a16="http://schemas.microsoft.com/office/drawing/2014/main" id="{9316A2FF-FE87-4AE5-BA56-CF43F94109AE}"/>
                  </a:ext>
                </a:extLst>
              </p:cNvPr>
              <p:cNvSpPr/>
              <p:nvPr/>
            </p:nvSpPr>
            <p:spPr>
              <a:xfrm>
                <a:off x="5528540" y="2915710"/>
                <a:ext cx="2036723" cy="1136634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605E2919-6701-4391-984C-1E6E9F9FE7BD}"/>
              </a:ext>
            </a:extLst>
          </p:cNvPr>
          <p:cNvGrpSpPr/>
          <p:nvPr/>
        </p:nvGrpSpPr>
        <p:grpSpPr>
          <a:xfrm>
            <a:off x="326746" y="4338400"/>
            <a:ext cx="9179076" cy="1900757"/>
            <a:chOff x="227237" y="4131671"/>
            <a:chExt cx="9179076" cy="1900757"/>
          </a:xfrm>
        </p:grpSpPr>
        <p:sp>
          <p:nvSpPr>
            <p:cNvPr id="12" name="フリーフォーム: 図形 44">
              <a:extLst>
                <a:ext uri="{FF2B5EF4-FFF2-40B4-BE49-F238E27FC236}">
                  <a16:creationId xmlns:a16="http://schemas.microsoft.com/office/drawing/2014/main" id="{DD29CDD7-D35B-4FB1-B1DD-A073F8E29C78}"/>
                </a:ext>
              </a:extLst>
            </p:cNvPr>
            <p:cNvSpPr/>
            <p:nvPr/>
          </p:nvSpPr>
          <p:spPr>
            <a:xfrm flipV="1">
              <a:off x="227237" y="4131671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FF8C1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80D92199-30BB-4FF1-A27A-C7BD887BFCC7}"/>
                </a:ext>
              </a:extLst>
            </p:cNvPr>
            <p:cNvGrpSpPr/>
            <p:nvPr/>
          </p:nvGrpSpPr>
          <p:grpSpPr>
            <a:xfrm>
              <a:off x="441540" y="4407081"/>
              <a:ext cx="8964773" cy="1136634"/>
              <a:chOff x="499878" y="2915710"/>
              <a:chExt cx="8964773" cy="1136634"/>
            </a:xfrm>
          </p:grpSpPr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E0AC700F-0803-4AE0-A542-E61DF0AAAAC1}"/>
                  </a:ext>
                </a:extLst>
              </p:cNvPr>
              <p:cNvSpPr/>
              <p:nvPr/>
            </p:nvSpPr>
            <p:spPr>
              <a:xfrm>
                <a:off x="4862617" y="3088035"/>
                <a:ext cx="761747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8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</a:t>
                </a:r>
              </a:p>
            </p:txBody>
          </p:sp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6DA96A4F-9DA2-401D-B337-1C7595A5BD24}"/>
                  </a:ext>
                </a:extLst>
              </p:cNvPr>
              <p:cNvSpPr/>
              <p:nvPr/>
            </p:nvSpPr>
            <p:spPr>
              <a:xfrm>
                <a:off x="7548742" y="3068527"/>
                <a:ext cx="1915909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8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にする</a:t>
                </a:r>
              </a:p>
            </p:txBody>
          </p:sp>
          <p:grpSp>
            <p:nvGrpSpPr>
              <p:cNvPr id="16" name="グループ化 15">
                <a:extLst>
                  <a:ext uri="{FF2B5EF4-FFF2-40B4-BE49-F238E27FC236}">
                    <a16:creationId xmlns:a16="http://schemas.microsoft.com/office/drawing/2014/main" id="{696C3E16-83EB-4251-83A3-106B9E58A22B}"/>
                  </a:ext>
                </a:extLst>
              </p:cNvPr>
              <p:cNvGrpSpPr/>
              <p:nvPr/>
            </p:nvGrpSpPr>
            <p:grpSpPr>
              <a:xfrm>
                <a:off x="499878" y="3002791"/>
                <a:ext cx="4462204" cy="1001486"/>
                <a:chOff x="589184" y="5357027"/>
                <a:chExt cx="4462204" cy="1001486"/>
              </a:xfrm>
            </p:grpSpPr>
            <p:sp>
              <p:nvSpPr>
                <p:cNvPr id="18" name="角丸四角形 45">
                  <a:extLst>
                    <a:ext uri="{FF2B5EF4-FFF2-40B4-BE49-F238E27FC236}">
                      <a16:creationId xmlns:a16="http://schemas.microsoft.com/office/drawing/2014/main" id="{2ECFB3F9-A359-4E67-B1CF-CDCA8094DE38}"/>
                    </a:ext>
                  </a:extLst>
                </p:cNvPr>
                <p:cNvSpPr/>
                <p:nvPr/>
              </p:nvSpPr>
              <p:spPr>
                <a:xfrm>
                  <a:off x="589184" y="5357027"/>
                  <a:ext cx="4362739" cy="1001486"/>
                </a:xfrm>
                <a:prstGeom prst="roundRect">
                  <a:avLst/>
                </a:prstGeom>
                <a:solidFill>
                  <a:srgbClr val="FF8C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" name="正方形/長方形 18">
                  <a:extLst>
                    <a:ext uri="{FF2B5EF4-FFF2-40B4-BE49-F238E27FC236}">
                      <a16:creationId xmlns:a16="http://schemas.microsoft.com/office/drawing/2014/main" id="{8F6CBCAE-B244-4A61-BA2C-2B5226A506BE}"/>
                    </a:ext>
                  </a:extLst>
                </p:cNvPr>
                <p:cNvSpPr/>
                <p:nvPr/>
              </p:nvSpPr>
              <p:spPr>
                <a:xfrm>
                  <a:off x="634794" y="5515097"/>
                  <a:ext cx="4416594" cy="646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3600" spc="-300" dirty="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問題を出しているか▼</a:t>
                  </a:r>
                </a:p>
              </p:txBody>
            </p:sp>
          </p:grpSp>
          <p:sp>
            <p:nvSpPr>
              <p:cNvPr id="17" name="角丸四角形 44">
                <a:extLst>
                  <a:ext uri="{FF2B5EF4-FFF2-40B4-BE49-F238E27FC236}">
                    <a16:creationId xmlns:a16="http://schemas.microsoft.com/office/drawing/2014/main" id="{CA5CD882-066C-47A2-933D-E28547F462B5}"/>
                  </a:ext>
                </a:extLst>
              </p:cNvPr>
              <p:cNvSpPr/>
              <p:nvPr/>
            </p:nvSpPr>
            <p:spPr>
              <a:xfrm>
                <a:off x="5528540" y="2915710"/>
                <a:ext cx="2036723" cy="1136634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36123998-FD96-41BF-9544-73F853FD6002}"/>
              </a:ext>
            </a:extLst>
          </p:cNvPr>
          <p:cNvGrpSpPr/>
          <p:nvPr/>
        </p:nvGrpSpPr>
        <p:grpSpPr>
          <a:xfrm>
            <a:off x="276764" y="2381437"/>
            <a:ext cx="9179076" cy="1900757"/>
            <a:chOff x="227237" y="4131671"/>
            <a:chExt cx="9179076" cy="1900757"/>
          </a:xfrm>
        </p:grpSpPr>
        <p:sp>
          <p:nvSpPr>
            <p:cNvPr id="30" name="フリーフォーム: 図形 44">
              <a:extLst>
                <a:ext uri="{FF2B5EF4-FFF2-40B4-BE49-F238E27FC236}">
                  <a16:creationId xmlns:a16="http://schemas.microsoft.com/office/drawing/2014/main" id="{32C8A72D-E378-4AE5-8AD2-7723D24F6E59}"/>
                </a:ext>
              </a:extLst>
            </p:cNvPr>
            <p:cNvSpPr/>
            <p:nvPr/>
          </p:nvSpPr>
          <p:spPr>
            <a:xfrm flipV="1">
              <a:off x="227237" y="4131671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FF8C1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5256DEA2-805C-4EC7-9C7E-630DFC61A068}"/>
                </a:ext>
              </a:extLst>
            </p:cNvPr>
            <p:cNvGrpSpPr/>
            <p:nvPr/>
          </p:nvGrpSpPr>
          <p:grpSpPr>
            <a:xfrm>
              <a:off x="441540" y="4407081"/>
              <a:ext cx="8964773" cy="1136634"/>
              <a:chOff x="499878" y="2915710"/>
              <a:chExt cx="8964773" cy="1136634"/>
            </a:xfrm>
          </p:grpSpPr>
          <p:sp>
            <p:nvSpPr>
              <p:cNvPr id="32" name="正方形/長方形 31">
                <a:extLst>
                  <a:ext uri="{FF2B5EF4-FFF2-40B4-BE49-F238E27FC236}">
                    <a16:creationId xmlns:a16="http://schemas.microsoft.com/office/drawing/2014/main" id="{CA650BF7-F802-4485-92AA-DC9B6D091339}"/>
                  </a:ext>
                </a:extLst>
              </p:cNvPr>
              <p:cNvSpPr/>
              <p:nvPr/>
            </p:nvSpPr>
            <p:spPr>
              <a:xfrm>
                <a:off x="4862617" y="3088035"/>
                <a:ext cx="761747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8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</a:t>
                </a:r>
              </a:p>
            </p:txBody>
          </p:sp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E39DBCE9-1B5D-4CFE-895E-37F3360C603C}"/>
                  </a:ext>
                </a:extLst>
              </p:cNvPr>
              <p:cNvSpPr/>
              <p:nvPr/>
            </p:nvSpPr>
            <p:spPr>
              <a:xfrm>
                <a:off x="7548742" y="3068527"/>
                <a:ext cx="1915909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8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にする</a:t>
                </a:r>
              </a:p>
            </p:txBody>
          </p:sp>
          <p:grpSp>
            <p:nvGrpSpPr>
              <p:cNvPr id="34" name="グループ化 33">
                <a:extLst>
                  <a:ext uri="{FF2B5EF4-FFF2-40B4-BE49-F238E27FC236}">
                    <a16:creationId xmlns:a16="http://schemas.microsoft.com/office/drawing/2014/main" id="{3DA8A2CA-D204-4FBB-BA71-5E40A3BF76F2}"/>
                  </a:ext>
                </a:extLst>
              </p:cNvPr>
              <p:cNvGrpSpPr/>
              <p:nvPr/>
            </p:nvGrpSpPr>
            <p:grpSpPr>
              <a:xfrm>
                <a:off x="499878" y="3002791"/>
                <a:ext cx="4462204" cy="1001486"/>
                <a:chOff x="589184" y="5357027"/>
                <a:chExt cx="4462204" cy="1001486"/>
              </a:xfrm>
            </p:grpSpPr>
            <p:sp>
              <p:nvSpPr>
                <p:cNvPr id="36" name="角丸四角形 45">
                  <a:extLst>
                    <a:ext uri="{FF2B5EF4-FFF2-40B4-BE49-F238E27FC236}">
                      <a16:creationId xmlns:a16="http://schemas.microsoft.com/office/drawing/2014/main" id="{297F54DF-E1D1-4BAC-A74E-23B4DF1B30DE}"/>
                    </a:ext>
                  </a:extLst>
                </p:cNvPr>
                <p:cNvSpPr/>
                <p:nvPr/>
              </p:nvSpPr>
              <p:spPr>
                <a:xfrm>
                  <a:off x="589184" y="5357027"/>
                  <a:ext cx="4362739" cy="1001486"/>
                </a:xfrm>
                <a:prstGeom prst="roundRect">
                  <a:avLst/>
                </a:prstGeom>
                <a:solidFill>
                  <a:srgbClr val="FF8C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" name="正方形/長方形 36">
                  <a:extLst>
                    <a:ext uri="{FF2B5EF4-FFF2-40B4-BE49-F238E27FC236}">
                      <a16:creationId xmlns:a16="http://schemas.microsoft.com/office/drawing/2014/main" id="{F4363051-3BBB-4799-88A3-131896950C7F}"/>
                    </a:ext>
                  </a:extLst>
                </p:cNvPr>
                <p:cNvSpPr/>
                <p:nvPr/>
              </p:nvSpPr>
              <p:spPr>
                <a:xfrm>
                  <a:off x="634794" y="5515097"/>
                  <a:ext cx="4416594" cy="646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3600" spc="-300" dirty="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問題を出しているか▼</a:t>
                  </a:r>
                </a:p>
              </p:txBody>
            </p:sp>
          </p:grpSp>
          <p:sp>
            <p:nvSpPr>
              <p:cNvPr id="35" name="角丸四角形 44">
                <a:extLst>
                  <a:ext uri="{FF2B5EF4-FFF2-40B4-BE49-F238E27FC236}">
                    <a16:creationId xmlns:a16="http://schemas.microsoft.com/office/drawing/2014/main" id="{45669184-89EC-44E9-98EF-CFDA0F2E98AF}"/>
                  </a:ext>
                </a:extLst>
              </p:cNvPr>
              <p:cNvSpPr/>
              <p:nvPr/>
            </p:nvSpPr>
            <p:spPr>
              <a:xfrm>
                <a:off x="5528540" y="2915710"/>
                <a:ext cx="2036723" cy="1136634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92101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DA964AB-7948-4701-BB60-BD2249AAD61A}"/>
              </a:ext>
            </a:extLst>
          </p:cNvPr>
          <p:cNvGrpSpPr/>
          <p:nvPr/>
        </p:nvGrpSpPr>
        <p:grpSpPr>
          <a:xfrm>
            <a:off x="346788" y="486817"/>
            <a:ext cx="9212423" cy="1900757"/>
            <a:chOff x="124509" y="2641993"/>
            <a:chExt cx="9212423" cy="1900757"/>
          </a:xfrm>
        </p:grpSpPr>
        <p:sp>
          <p:nvSpPr>
            <p:cNvPr id="3" name="フリーフォーム: 図形 2">
              <a:extLst>
                <a:ext uri="{FF2B5EF4-FFF2-40B4-BE49-F238E27FC236}">
                  <a16:creationId xmlns:a16="http://schemas.microsoft.com/office/drawing/2014/main" id="{ABF3FA82-988B-4484-82EB-5825A582A5F5}"/>
                </a:ext>
              </a:extLst>
            </p:cNvPr>
            <p:cNvSpPr/>
            <p:nvPr/>
          </p:nvSpPr>
          <p:spPr>
            <a:xfrm flipV="1">
              <a:off x="124509" y="2641993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996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2FBF968F-D4ED-4B14-8E47-2845DAAF5156}"/>
                </a:ext>
              </a:extLst>
            </p:cNvPr>
            <p:cNvSpPr/>
            <p:nvPr/>
          </p:nvSpPr>
          <p:spPr>
            <a:xfrm>
              <a:off x="7190190" y="3020502"/>
              <a:ext cx="2146742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5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と言う</a:t>
              </a:r>
            </a:p>
          </p:txBody>
        </p: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67CE3D69-3D7A-46E6-A6DB-D2B6A7DDE46C}"/>
                </a:ext>
              </a:extLst>
            </p:cNvPr>
            <p:cNvGrpSpPr/>
            <p:nvPr/>
          </p:nvGrpSpPr>
          <p:grpSpPr>
            <a:xfrm>
              <a:off x="882272" y="2853010"/>
              <a:ext cx="6479704" cy="1322059"/>
              <a:chOff x="1081083" y="741723"/>
              <a:chExt cx="6479704" cy="1322059"/>
            </a:xfrm>
          </p:grpSpPr>
          <p:sp>
            <p:nvSpPr>
              <p:cNvPr id="6" name="角丸四角形 17">
                <a:extLst>
                  <a:ext uri="{FF2B5EF4-FFF2-40B4-BE49-F238E27FC236}">
                    <a16:creationId xmlns:a16="http://schemas.microsoft.com/office/drawing/2014/main" id="{43E1C3D6-4DF7-44EE-8B0C-3D5F313FB1A6}"/>
                  </a:ext>
                </a:extLst>
              </p:cNvPr>
              <p:cNvSpPr/>
              <p:nvPr/>
            </p:nvSpPr>
            <p:spPr>
              <a:xfrm>
                <a:off x="1081083" y="741723"/>
                <a:ext cx="6479704" cy="1322059"/>
              </a:xfrm>
              <a:prstGeom prst="roundRect">
                <a:avLst>
                  <a:gd name="adj" fmla="val 50000"/>
                </a:avLst>
              </a:prstGeom>
              <a:solidFill>
                <a:srgbClr val="FF661A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7" name="グループ化 6">
                <a:extLst>
                  <a:ext uri="{FF2B5EF4-FFF2-40B4-BE49-F238E27FC236}">
                    <a16:creationId xmlns:a16="http://schemas.microsoft.com/office/drawing/2014/main" id="{5070827C-77ED-4714-B76F-43036040A6BC}"/>
                  </a:ext>
                </a:extLst>
              </p:cNvPr>
              <p:cNvGrpSpPr/>
              <p:nvPr/>
            </p:nvGrpSpPr>
            <p:grpSpPr>
              <a:xfrm>
                <a:off x="1381125" y="902009"/>
                <a:ext cx="5933730" cy="1001486"/>
                <a:chOff x="1512909" y="3534588"/>
                <a:chExt cx="5933730" cy="1001486"/>
              </a:xfrm>
            </p:grpSpPr>
            <p:sp>
              <p:nvSpPr>
                <p:cNvPr id="8" name="角丸四角形 20">
                  <a:extLst>
                    <a:ext uri="{FF2B5EF4-FFF2-40B4-BE49-F238E27FC236}">
                      <a16:creationId xmlns:a16="http://schemas.microsoft.com/office/drawing/2014/main" id="{1DED5749-8FB3-40E7-9151-8DB56DBA4757}"/>
                    </a:ext>
                  </a:extLst>
                </p:cNvPr>
                <p:cNvSpPr/>
                <p:nvPr/>
              </p:nvSpPr>
              <p:spPr>
                <a:xfrm>
                  <a:off x="1579577" y="3534588"/>
                  <a:ext cx="1872343" cy="1001486"/>
                </a:xfrm>
                <a:prstGeom prst="roundRect">
                  <a:avLst/>
                </a:prstGeom>
                <a:solidFill>
                  <a:srgbClr val="FE66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" name="正方形/長方形 8">
                  <a:extLst>
                    <a:ext uri="{FF2B5EF4-FFF2-40B4-BE49-F238E27FC236}">
                      <a16:creationId xmlns:a16="http://schemas.microsoft.com/office/drawing/2014/main" id="{3380FBAF-E195-4A37-A244-8324FAFF8181}"/>
                    </a:ext>
                  </a:extLst>
                </p:cNvPr>
                <p:cNvSpPr/>
                <p:nvPr/>
              </p:nvSpPr>
              <p:spPr>
                <a:xfrm>
                  <a:off x="1512909" y="3648152"/>
                  <a:ext cx="1903085" cy="7694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4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答え</a:t>
                  </a:r>
                  <a:r>
                    <a:rPr kumimoji="1" lang="en-US" altLang="ja-JP" sz="44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1</a:t>
                  </a:r>
                  <a:r>
                    <a:rPr kumimoji="1" lang="ja-JP" altLang="en-US" sz="36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▼</a:t>
                  </a:r>
                </a:p>
              </p:txBody>
            </p:sp>
            <p:sp>
              <p:nvSpPr>
                <p:cNvPr id="10" name="正方形/長方形 9">
                  <a:extLst>
                    <a:ext uri="{FF2B5EF4-FFF2-40B4-BE49-F238E27FC236}">
                      <a16:creationId xmlns:a16="http://schemas.microsoft.com/office/drawing/2014/main" id="{AFB81BE5-C1BB-4139-9435-CDD34C44AFF2}"/>
                    </a:ext>
                  </a:extLst>
                </p:cNvPr>
                <p:cNvSpPr/>
                <p:nvPr/>
              </p:nvSpPr>
              <p:spPr>
                <a:xfrm>
                  <a:off x="3427666" y="3619832"/>
                  <a:ext cx="761747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の</a:t>
                  </a:r>
                  <a:endParaRPr kumimoji="1" lang="ja-JP" altLang="en-US" sz="48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11" name="角丸四角形 23">
                  <a:extLst>
                    <a:ext uri="{FF2B5EF4-FFF2-40B4-BE49-F238E27FC236}">
                      <a16:creationId xmlns:a16="http://schemas.microsoft.com/office/drawing/2014/main" id="{0319F82D-D4F1-46F1-BDD7-FDBDE3EA7F7B}"/>
                    </a:ext>
                  </a:extLst>
                </p:cNvPr>
                <p:cNvSpPr/>
                <p:nvPr/>
              </p:nvSpPr>
              <p:spPr>
                <a:xfrm>
                  <a:off x="4307728" y="3534588"/>
                  <a:ext cx="1676518" cy="99657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8D1B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" name="正方形/長方形 11">
                  <a:extLst>
                    <a:ext uri="{FF2B5EF4-FFF2-40B4-BE49-F238E27FC236}">
                      <a16:creationId xmlns:a16="http://schemas.microsoft.com/office/drawing/2014/main" id="{75E2CFD8-06CD-4127-B01D-48F51757182E}"/>
                    </a:ext>
                  </a:extLst>
                </p:cNvPr>
                <p:cNvSpPr/>
                <p:nvPr/>
              </p:nvSpPr>
              <p:spPr>
                <a:xfrm>
                  <a:off x="4476573" y="3617375"/>
                  <a:ext cx="1338828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番号</a:t>
                  </a:r>
                </a:p>
              </p:txBody>
            </p:sp>
            <p:sp>
              <p:nvSpPr>
                <p:cNvPr id="13" name="正方形/長方形 12">
                  <a:extLst>
                    <a:ext uri="{FF2B5EF4-FFF2-40B4-BE49-F238E27FC236}">
                      <a16:creationId xmlns:a16="http://schemas.microsoft.com/office/drawing/2014/main" id="{748B63C8-714E-404F-84CE-5C12EE7C6899}"/>
                    </a:ext>
                  </a:extLst>
                </p:cNvPr>
                <p:cNvSpPr/>
                <p:nvPr/>
              </p:nvSpPr>
              <p:spPr>
                <a:xfrm>
                  <a:off x="6107811" y="3617375"/>
                  <a:ext cx="1338828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番目</a:t>
                  </a:r>
                  <a:endParaRPr kumimoji="1" lang="ja-JP" altLang="en-US" sz="48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</p:grp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DF62351-D745-47B7-B2AA-5DFE42F0A8DA}"/>
              </a:ext>
            </a:extLst>
          </p:cNvPr>
          <p:cNvGrpSpPr/>
          <p:nvPr/>
        </p:nvGrpSpPr>
        <p:grpSpPr>
          <a:xfrm>
            <a:off x="317618" y="2478621"/>
            <a:ext cx="9212423" cy="1900757"/>
            <a:chOff x="124509" y="2641993"/>
            <a:chExt cx="9212423" cy="1900757"/>
          </a:xfrm>
        </p:grpSpPr>
        <p:sp>
          <p:nvSpPr>
            <p:cNvPr id="15" name="フリーフォーム: 図形 14">
              <a:extLst>
                <a:ext uri="{FF2B5EF4-FFF2-40B4-BE49-F238E27FC236}">
                  <a16:creationId xmlns:a16="http://schemas.microsoft.com/office/drawing/2014/main" id="{D584DDFA-906F-484E-947D-C0B0A95BB801}"/>
                </a:ext>
              </a:extLst>
            </p:cNvPr>
            <p:cNvSpPr/>
            <p:nvPr/>
          </p:nvSpPr>
          <p:spPr>
            <a:xfrm flipV="1">
              <a:off x="124509" y="2641993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996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0D0FA382-67FF-4473-9CE7-17B6A14AFDFD}"/>
                </a:ext>
              </a:extLst>
            </p:cNvPr>
            <p:cNvSpPr/>
            <p:nvPr/>
          </p:nvSpPr>
          <p:spPr>
            <a:xfrm>
              <a:off x="7190190" y="3020502"/>
              <a:ext cx="2146742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5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と言う</a:t>
              </a:r>
            </a:p>
          </p:txBody>
        </p:sp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BD786FC1-681F-4331-A9F7-5F1850D3030A}"/>
                </a:ext>
              </a:extLst>
            </p:cNvPr>
            <p:cNvGrpSpPr/>
            <p:nvPr/>
          </p:nvGrpSpPr>
          <p:grpSpPr>
            <a:xfrm>
              <a:off x="882272" y="2853010"/>
              <a:ext cx="6479704" cy="1322059"/>
              <a:chOff x="1081083" y="741723"/>
              <a:chExt cx="6479704" cy="1322059"/>
            </a:xfrm>
          </p:grpSpPr>
          <p:sp>
            <p:nvSpPr>
              <p:cNvPr id="18" name="角丸四角形 17">
                <a:extLst>
                  <a:ext uri="{FF2B5EF4-FFF2-40B4-BE49-F238E27FC236}">
                    <a16:creationId xmlns:a16="http://schemas.microsoft.com/office/drawing/2014/main" id="{82332673-34F8-469F-A78A-3F9242F2CFF0}"/>
                  </a:ext>
                </a:extLst>
              </p:cNvPr>
              <p:cNvSpPr/>
              <p:nvPr/>
            </p:nvSpPr>
            <p:spPr>
              <a:xfrm>
                <a:off x="1081083" y="741723"/>
                <a:ext cx="6479704" cy="1322059"/>
              </a:xfrm>
              <a:prstGeom prst="roundRect">
                <a:avLst>
                  <a:gd name="adj" fmla="val 50000"/>
                </a:avLst>
              </a:prstGeom>
              <a:solidFill>
                <a:srgbClr val="FF661A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0811B40E-ECE1-4BFE-A87F-ABAC64F89422}"/>
                  </a:ext>
                </a:extLst>
              </p:cNvPr>
              <p:cNvGrpSpPr/>
              <p:nvPr/>
            </p:nvGrpSpPr>
            <p:grpSpPr>
              <a:xfrm>
                <a:off x="1368999" y="902009"/>
                <a:ext cx="5945856" cy="1001486"/>
                <a:chOff x="1500783" y="3534588"/>
                <a:chExt cx="5945856" cy="1001486"/>
              </a:xfrm>
            </p:grpSpPr>
            <p:sp>
              <p:nvSpPr>
                <p:cNvPr id="20" name="角丸四角形 20">
                  <a:extLst>
                    <a:ext uri="{FF2B5EF4-FFF2-40B4-BE49-F238E27FC236}">
                      <a16:creationId xmlns:a16="http://schemas.microsoft.com/office/drawing/2014/main" id="{5CD74E52-552A-45FA-BD1B-2C2B4C6ED02B}"/>
                    </a:ext>
                  </a:extLst>
                </p:cNvPr>
                <p:cNvSpPr/>
                <p:nvPr/>
              </p:nvSpPr>
              <p:spPr>
                <a:xfrm>
                  <a:off x="1579577" y="3534588"/>
                  <a:ext cx="1872343" cy="1001486"/>
                </a:xfrm>
                <a:prstGeom prst="roundRect">
                  <a:avLst/>
                </a:prstGeom>
                <a:solidFill>
                  <a:srgbClr val="FE66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" name="正方形/長方形 20">
                  <a:extLst>
                    <a:ext uri="{FF2B5EF4-FFF2-40B4-BE49-F238E27FC236}">
                      <a16:creationId xmlns:a16="http://schemas.microsoft.com/office/drawing/2014/main" id="{588A40CF-4C8F-4C71-90B9-476BF9DCACB3}"/>
                    </a:ext>
                  </a:extLst>
                </p:cNvPr>
                <p:cNvSpPr/>
                <p:nvPr/>
              </p:nvSpPr>
              <p:spPr>
                <a:xfrm>
                  <a:off x="1500783" y="3648152"/>
                  <a:ext cx="1903085" cy="7694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4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答え</a:t>
                  </a:r>
                  <a:r>
                    <a:rPr kumimoji="1" lang="en-US" altLang="ja-JP" sz="44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2</a:t>
                  </a:r>
                  <a:r>
                    <a:rPr kumimoji="1" lang="ja-JP" altLang="en-US" sz="36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▼</a:t>
                  </a:r>
                </a:p>
              </p:txBody>
            </p:sp>
            <p:sp>
              <p:nvSpPr>
                <p:cNvPr id="22" name="正方形/長方形 21">
                  <a:extLst>
                    <a:ext uri="{FF2B5EF4-FFF2-40B4-BE49-F238E27FC236}">
                      <a16:creationId xmlns:a16="http://schemas.microsoft.com/office/drawing/2014/main" id="{58D1EA00-EE06-4F42-906D-1B86BA8575AE}"/>
                    </a:ext>
                  </a:extLst>
                </p:cNvPr>
                <p:cNvSpPr/>
                <p:nvPr/>
              </p:nvSpPr>
              <p:spPr>
                <a:xfrm>
                  <a:off x="3427666" y="3619832"/>
                  <a:ext cx="761747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の</a:t>
                  </a:r>
                  <a:endParaRPr kumimoji="1" lang="ja-JP" altLang="en-US" sz="48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23" name="角丸四角形 23">
                  <a:extLst>
                    <a:ext uri="{FF2B5EF4-FFF2-40B4-BE49-F238E27FC236}">
                      <a16:creationId xmlns:a16="http://schemas.microsoft.com/office/drawing/2014/main" id="{363C6AE6-16C8-49CA-902A-668EC2E0A129}"/>
                    </a:ext>
                  </a:extLst>
                </p:cNvPr>
                <p:cNvSpPr/>
                <p:nvPr/>
              </p:nvSpPr>
              <p:spPr>
                <a:xfrm>
                  <a:off x="4307728" y="3534588"/>
                  <a:ext cx="1676518" cy="99657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8D1B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" name="正方形/長方形 23">
                  <a:extLst>
                    <a:ext uri="{FF2B5EF4-FFF2-40B4-BE49-F238E27FC236}">
                      <a16:creationId xmlns:a16="http://schemas.microsoft.com/office/drawing/2014/main" id="{944C8194-FE14-47B0-B8E3-4DDE91B529E0}"/>
                    </a:ext>
                  </a:extLst>
                </p:cNvPr>
                <p:cNvSpPr/>
                <p:nvPr/>
              </p:nvSpPr>
              <p:spPr>
                <a:xfrm>
                  <a:off x="4476573" y="3617375"/>
                  <a:ext cx="1338828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番号</a:t>
                  </a:r>
                </a:p>
              </p:txBody>
            </p:sp>
            <p:sp>
              <p:nvSpPr>
                <p:cNvPr id="25" name="正方形/長方形 24">
                  <a:extLst>
                    <a:ext uri="{FF2B5EF4-FFF2-40B4-BE49-F238E27FC236}">
                      <a16:creationId xmlns:a16="http://schemas.microsoft.com/office/drawing/2014/main" id="{223C665E-8387-44EA-85C8-9BB1B38CC41E}"/>
                    </a:ext>
                  </a:extLst>
                </p:cNvPr>
                <p:cNvSpPr/>
                <p:nvPr/>
              </p:nvSpPr>
              <p:spPr>
                <a:xfrm>
                  <a:off x="6107811" y="3617375"/>
                  <a:ext cx="1338828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番目</a:t>
                  </a:r>
                  <a:endParaRPr kumimoji="1" lang="ja-JP" altLang="en-US" sz="48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</p:grp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C23394E3-C4B3-4F77-961B-D9DB79C1E296}"/>
              </a:ext>
            </a:extLst>
          </p:cNvPr>
          <p:cNvGrpSpPr/>
          <p:nvPr/>
        </p:nvGrpSpPr>
        <p:grpSpPr>
          <a:xfrm>
            <a:off x="317618" y="4418895"/>
            <a:ext cx="9212423" cy="1900757"/>
            <a:chOff x="124509" y="2641993"/>
            <a:chExt cx="9212423" cy="1900757"/>
          </a:xfrm>
        </p:grpSpPr>
        <p:sp>
          <p:nvSpPr>
            <p:cNvPr id="27" name="フリーフォーム: 図形 26">
              <a:extLst>
                <a:ext uri="{FF2B5EF4-FFF2-40B4-BE49-F238E27FC236}">
                  <a16:creationId xmlns:a16="http://schemas.microsoft.com/office/drawing/2014/main" id="{2B953D8F-F774-47DE-ACD8-07308C602324}"/>
                </a:ext>
              </a:extLst>
            </p:cNvPr>
            <p:cNvSpPr/>
            <p:nvPr/>
          </p:nvSpPr>
          <p:spPr>
            <a:xfrm flipV="1">
              <a:off x="124509" y="2641993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996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865A1999-5B82-4876-9CF1-BFF610D4DF36}"/>
                </a:ext>
              </a:extLst>
            </p:cNvPr>
            <p:cNvSpPr/>
            <p:nvPr/>
          </p:nvSpPr>
          <p:spPr>
            <a:xfrm>
              <a:off x="7190190" y="3020502"/>
              <a:ext cx="2146742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5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と言う</a:t>
              </a:r>
            </a:p>
          </p:txBody>
        </p:sp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5E3F8826-C2F6-4FC8-A8B6-5A486793A7AB}"/>
                </a:ext>
              </a:extLst>
            </p:cNvPr>
            <p:cNvGrpSpPr/>
            <p:nvPr/>
          </p:nvGrpSpPr>
          <p:grpSpPr>
            <a:xfrm>
              <a:off x="882272" y="2853010"/>
              <a:ext cx="6479704" cy="1322059"/>
              <a:chOff x="1081083" y="741723"/>
              <a:chExt cx="6479704" cy="1322059"/>
            </a:xfrm>
          </p:grpSpPr>
          <p:sp>
            <p:nvSpPr>
              <p:cNvPr id="30" name="角丸四角形 17">
                <a:extLst>
                  <a:ext uri="{FF2B5EF4-FFF2-40B4-BE49-F238E27FC236}">
                    <a16:creationId xmlns:a16="http://schemas.microsoft.com/office/drawing/2014/main" id="{EC0BFE6D-ACA2-4971-ADEE-2EC495409C26}"/>
                  </a:ext>
                </a:extLst>
              </p:cNvPr>
              <p:cNvSpPr/>
              <p:nvPr/>
            </p:nvSpPr>
            <p:spPr>
              <a:xfrm>
                <a:off x="1081083" y="741723"/>
                <a:ext cx="6479704" cy="1322059"/>
              </a:xfrm>
              <a:prstGeom prst="roundRect">
                <a:avLst>
                  <a:gd name="adj" fmla="val 50000"/>
                </a:avLst>
              </a:prstGeom>
              <a:solidFill>
                <a:srgbClr val="FF661A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1" name="グループ化 30">
                <a:extLst>
                  <a:ext uri="{FF2B5EF4-FFF2-40B4-BE49-F238E27FC236}">
                    <a16:creationId xmlns:a16="http://schemas.microsoft.com/office/drawing/2014/main" id="{B3E5AC29-924E-49F7-BF06-1F9FB195F9A1}"/>
                  </a:ext>
                </a:extLst>
              </p:cNvPr>
              <p:cNvGrpSpPr/>
              <p:nvPr/>
            </p:nvGrpSpPr>
            <p:grpSpPr>
              <a:xfrm>
                <a:off x="1447793" y="902009"/>
                <a:ext cx="5867062" cy="1001486"/>
                <a:chOff x="1579577" y="3534588"/>
                <a:chExt cx="5867062" cy="1001486"/>
              </a:xfrm>
            </p:grpSpPr>
            <p:sp>
              <p:nvSpPr>
                <p:cNvPr id="32" name="角丸四角形 20">
                  <a:extLst>
                    <a:ext uri="{FF2B5EF4-FFF2-40B4-BE49-F238E27FC236}">
                      <a16:creationId xmlns:a16="http://schemas.microsoft.com/office/drawing/2014/main" id="{F2ABF38B-3EDD-42CC-B766-8A3B1BE6EC10}"/>
                    </a:ext>
                  </a:extLst>
                </p:cNvPr>
                <p:cNvSpPr/>
                <p:nvPr/>
              </p:nvSpPr>
              <p:spPr>
                <a:xfrm>
                  <a:off x="1579577" y="3534588"/>
                  <a:ext cx="1872343" cy="1001486"/>
                </a:xfrm>
                <a:prstGeom prst="roundRect">
                  <a:avLst/>
                </a:prstGeom>
                <a:solidFill>
                  <a:srgbClr val="FE66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" name="正方形/長方形 32">
                  <a:extLst>
                    <a:ext uri="{FF2B5EF4-FFF2-40B4-BE49-F238E27FC236}">
                      <a16:creationId xmlns:a16="http://schemas.microsoft.com/office/drawing/2014/main" id="{301891CA-842B-4273-8741-E6690F886008}"/>
                    </a:ext>
                  </a:extLst>
                </p:cNvPr>
                <p:cNvSpPr/>
                <p:nvPr/>
              </p:nvSpPr>
              <p:spPr>
                <a:xfrm>
                  <a:off x="1579577" y="3619832"/>
                  <a:ext cx="1903085" cy="7694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4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答え</a:t>
                  </a:r>
                  <a:r>
                    <a:rPr kumimoji="1" lang="en-US" altLang="ja-JP" sz="44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3</a:t>
                  </a:r>
                  <a:r>
                    <a:rPr kumimoji="1" lang="ja-JP" altLang="en-US" sz="36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▼</a:t>
                  </a:r>
                </a:p>
              </p:txBody>
            </p:sp>
            <p:sp>
              <p:nvSpPr>
                <p:cNvPr id="34" name="正方形/長方形 33">
                  <a:extLst>
                    <a:ext uri="{FF2B5EF4-FFF2-40B4-BE49-F238E27FC236}">
                      <a16:creationId xmlns:a16="http://schemas.microsoft.com/office/drawing/2014/main" id="{3EC5D2C9-06FA-4775-A299-C44134D4ED22}"/>
                    </a:ext>
                  </a:extLst>
                </p:cNvPr>
                <p:cNvSpPr/>
                <p:nvPr/>
              </p:nvSpPr>
              <p:spPr>
                <a:xfrm>
                  <a:off x="3427666" y="3619832"/>
                  <a:ext cx="761747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の</a:t>
                  </a:r>
                  <a:endParaRPr kumimoji="1" lang="ja-JP" altLang="en-US" sz="48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35" name="角丸四角形 23">
                  <a:extLst>
                    <a:ext uri="{FF2B5EF4-FFF2-40B4-BE49-F238E27FC236}">
                      <a16:creationId xmlns:a16="http://schemas.microsoft.com/office/drawing/2014/main" id="{09613263-2E44-4E3F-BEA6-E494B015C623}"/>
                    </a:ext>
                  </a:extLst>
                </p:cNvPr>
                <p:cNvSpPr/>
                <p:nvPr/>
              </p:nvSpPr>
              <p:spPr>
                <a:xfrm>
                  <a:off x="4307728" y="3534588"/>
                  <a:ext cx="1676518" cy="99657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8D1B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" name="正方形/長方形 35">
                  <a:extLst>
                    <a:ext uri="{FF2B5EF4-FFF2-40B4-BE49-F238E27FC236}">
                      <a16:creationId xmlns:a16="http://schemas.microsoft.com/office/drawing/2014/main" id="{2B732D84-87B2-4AD5-8BFE-1493FE060261}"/>
                    </a:ext>
                  </a:extLst>
                </p:cNvPr>
                <p:cNvSpPr/>
                <p:nvPr/>
              </p:nvSpPr>
              <p:spPr>
                <a:xfrm>
                  <a:off x="4476573" y="3617375"/>
                  <a:ext cx="1338828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 dirty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番号</a:t>
                  </a:r>
                </a:p>
              </p:txBody>
            </p:sp>
            <p:sp>
              <p:nvSpPr>
                <p:cNvPr id="37" name="正方形/長方形 36">
                  <a:extLst>
                    <a:ext uri="{FF2B5EF4-FFF2-40B4-BE49-F238E27FC236}">
                      <a16:creationId xmlns:a16="http://schemas.microsoft.com/office/drawing/2014/main" id="{1B9FD11A-E203-453B-8286-D99799FB6E68}"/>
                    </a:ext>
                  </a:extLst>
                </p:cNvPr>
                <p:cNvSpPr/>
                <p:nvPr/>
              </p:nvSpPr>
              <p:spPr>
                <a:xfrm>
                  <a:off x="6107811" y="3617375"/>
                  <a:ext cx="1338828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番目</a:t>
                  </a:r>
                  <a:endParaRPr kumimoji="1" lang="ja-JP" altLang="en-US" sz="48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681619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380</TotalTime>
  <Words>302</Words>
  <Application>Microsoft Office PowerPoint</Application>
  <PresentationFormat>A4 210 x 297 mm</PresentationFormat>
  <Paragraphs>145</Paragraphs>
  <Slides>19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6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佐賀県教育センター</dc:creator>
  <cp:revision>29</cp:revision>
  <cp:lastPrinted>2022-01-18T10:37:38Z</cp:lastPrinted>
  <dcterms:created xsi:type="dcterms:W3CDTF">2021-12-23T01:22:16Z</dcterms:created>
  <dcterms:modified xsi:type="dcterms:W3CDTF">2022-01-25T07:35:48Z</dcterms:modified>
</cp:coreProperties>
</file>