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6" r:id="rId2"/>
    <p:sldId id="268" r:id="rId3"/>
    <p:sldId id="270" r:id="rId4"/>
    <p:sldId id="271" r:id="rId5"/>
    <p:sldId id="283" r:id="rId6"/>
    <p:sldId id="287" r:id="rId7"/>
    <p:sldId id="279" r:id="rId8"/>
    <p:sldId id="289" r:id="rId9"/>
    <p:sldId id="281" r:id="rId10"/>
    <p:sldId id="286" r:id="rId11"/>
    <p:sldId id="272" r:id="rId12"/>
    <p:sldId id="277" r:id="rId13"/>
    <p:sldId id="275" r:id="rId14"/>
    <p:sldId id="293" r:id="rId15"/>
    <p:sldId id="288" r:id="rId16"/>
    <p:sldId id="276" r:id="rId17"/>
    <p:sldId id="278" r:id="rId18"/>
    <p:sldId id="290" r:id="rId19"/>
    <p:sldId id="280" r:id="rId20"/>
    <p:sldId id="291" r:id="rId21"/>
    <p:sldId id="282" r:id="rId22"/>
    <p:sldId id="295" r:id="rId23"/>
    <p:sldId id="298" r:id="rId24"/>
    <p:sldId id="267" r:id="rId25"/>
    <p:sldId id="273" r:id="rId26"/>
  </p:sldIdLst>
  <p:sldSz cx="9906000" cy="6858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55" userDrawn="1">
          <p15:clr>
            <a:srgbClr val="A4A3A4"/>
          </p15:clr>
        </p15:guide>
        <p15:guide id="2" pos="216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19"/>
    <a:srgbClr val="59C059"/>
    <a:srgbClr val="FF8D1B"/>
    <a:srgbClr val="9966FF"/>
    <a:srgbClr val="FF8C1A"/>
    <a:srgbClr val="F98715"/>
    <a:srgbClr val="FE661A"/>
    <a:srgbClr val="FF661A"/>
    <a:srgbClr val="FF6680"/>
    <a:srgbClr val="E6A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7" d="100"/>
          <a:sy n="77" d="100"/>
        </p:scale>
        <p:origin x="2058" y="108"/>
      </p:cViewPr>
      <p:guideLst>
        <p:guide orient="horz" pos="3155"/>
        <p:guide pos="216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81F4CB-2971-48CE-8640-DF1E73BF59EC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252538"/>
            <a:ext cx="488473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10213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5" y="9517063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7A28D-70A4-46CF-8335-ECC43EF4A33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38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7A28D-70A4-46CF-8335-ECC43EF4A33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2691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596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830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37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001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964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483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6540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8164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0386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911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90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3E2D7-873D-48B2-BFCA-9B8CF0EABEB5}" type="datetimeFigureOut">
              <a:rPr kumimoji="1" lang="ja-JP" altLang="en-US" smtClean="0"/>
              <a:t>2022/3/29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CC8D5-3438-4077-AF08-CEAC22EDFA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8632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650605" y="154745"/>
            <a:ext cx="8712926" cy="2430636"/>
            <a:chOff x="767056" y="708649"/>
            <a:chExt cx="8712926" cy="243063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67056" y="708649"/>
              <a:ext cx="8712926" cy="2430636"/>
              <a:chOff x="767056" y="708649"/>
              <a:chExt cx="8712926" cy="2430636"/>
            </a:xfrm>
          </p:grpSpPr>
          <p:sp>
            <p:nvSpPr>
              <p:cNvPr id="20" name="フリーフォーム 19"/>
              <p:cNvSpPr/>
              <p:nvPr/>
            </p:nvSpPr>
            <p:spPr>
              <a:xfrm flipV="1">
                <a:off x="767056" y="708649"/>
                <a:ext cx="8712926" cy="2430636"/>
              </a:xfrm>
              <a:custGeom>
                <a:avLst/>
                <a:gdLst>
                  <a:gd name="connsiteX0" fmla="*/ 1240972 w 8712926"/>
                  <a:gd name="connsiteY0" fmla="*/ 2430636 h 2430636"/>
                  <a:gd name="connsiteX1" fmla="*/ 2384422 w 8712926"/>
                  <a:gd name="connsiteY1" fmla="*/ 1939976 h 2430636"/>
                  <a:gd name="connsiteX2" fmla="*/ 2400745 w 8712926"/>
                  <a:gd name="connsiteY2" fmla="*/ 1905936 h 2430636"/>
                  <a:gd name="connsiteX3" fmla="*/ 8584469 w 8712926"/>
                  <a:gd name="connsiteY3" fmla="*/ 1905936 h 2430636"/>
                  <a:gd name="connsiteX4" fmla="*/ 8712926 w 8712926"/>
                  <a:gd name="connsiteY4" fmla="*/ 1777479 h 2430636"/>
                  <a:gd name="connsiteX5" fmla="*/ 8712926 w 8712926"/>
                  <a:gd name="connsiteY5" fmla="*/ 401536 h 2430636"/>
                  <a:gd name="connsiteX6" fmla="*/ 8584469 w 8712926"/>
                  <a:gd name="connsiteY6" fmla="*/ 273079 h 2430636"/>
                  <a:gd name="connsiteX7" fmla="*/ 1284514 w 8712926"/>
                  <a:gd name="connsiteY7" fmla="*/ 273079 h 2430636"/>
                  <a:gd name="connsiteX8" fmla="*/ 1284514 w 8712926"/>
                  <a:gd name="connsiteY8" fmla="*/ 271415 h 2430636"/>
                  <a:gd name="connsiteX9" fmla="*/ 1013099 w 8712926"/>
                  <a:gd name="connsiteY9" fmla="*/ 0 h 2430636"/>
                  <a:gd name="connsiteX10" fmla="*/ 616105 w 8712926"/>
                  <a:gd name="connsiteY10" fmla="*/ 0 h 2430636"/>
                  <a:gd name="connsiteX11" fmla="*/ 344690 w 8712926"/>
                  <a:gd name="connsiteY11" fmla="*/ 271415 h 2430636"/>
                  <a:gd name="connsiteX12" fmla="*/ 344690 w 8712926"/>
                  <a:gd name="connsiteY12" fmla="*/ 273079 h 2430636"/>
                  <a:gd name="connsiteX13" fmla="*/ 128457 w 8712926"/>
                  <a:gd name="connsiteY13" fmla="*/ 273079 h 2430636"/>
                  <a:gd name="connsiteX14" fmla="*/ 0 w 8712926"/>
                  <a:gd name="connsiteY14" fmla="*/ 401536 h 2430636"/>
                  <a:gd name="connsiteX15" fmla="*/ 0 w 8712926"/>
                  <a:gd name="connsiteY15" fmla="*/ 1627269 h 2430636"/>
                  <a:gd name="connsiteX16" fmla="*/ 0 w 8712926"/>
                  <a:gd name="connsiteY16" fmla="*/ 1627270 h 2430636"/>
                  <a:gd name="connsiteX17" fmla="*/ 0 w 8712926"/>
                  <a:gd name="connsiteY17" fmla="*/ 1627271 h 2430636"/>
                  <a:gd name="connsiteX18" fmla="*/ 0 w 8712926"/>
                  <a:gd name="connsiteY18" fmla="*/ 1777479 h 2430636"/>
                  <a:gd name="connsiteX19" fmla="*/ 37624 w 8712926"/>
                  <a:gd name="connsiteY19" fmla="*/ 1868312 h 2430636"/>
                  <a:gd name="connsiteX20" fmla="*/ 75357 w 8712926"/>
                  <a:gd name="connsiteY20" fmla="*/ 1893752 h 2430636"/>
                  <a:gd name="connsiteX21" fmla="*/ 97522 w 8712926"/>
                  <a:gd name="connsiteY21" fmla="*/ 1939976 h 2430636"/>
                  <a:gd name="connsiteX22" fmla="*/ 1240972 w 8712926"/>
                  <a:gd name="connsiteY22" fmla="*/ 2430636 h 24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712926" h="2430636">
                    <a:moveTo>
                      <a:pt x="1240972" y="2430636"/>
                    </a:moveTo>
                    <a:cubicBezTo>
                      <a:pt x="1755000" y="2430636"/>
                      <a:pt x="2196033" y="2228317"/>
                      <a:pt x="2384422" y="1939976"/>
                    </a:cubicBezTo>
                    <a:lnTo>
                      <a:pt x="2400745" y="1905936"/>
                    </a:lnTo>
                    <a:lnTo>
                      <a:pt x="8584469" y="1905936"/>
                    </a:lnTo>
                    <a:cubicBezTo>
                      <a:pt x="8655414" y="1905936"/>
                      <a:pt x="8712926" y="1848424"/>
                      <a:pt x="8712926" y="1777479"/>
                    </a:cubicBezTo>
                    <a:lnTo>
                      <a:pt x="8712926" y="401536"/>
                    </a:lnTo>
                    <a:cubicBezTo>
                      <a:pt x="8712926" y="330591"/>
                      <a:pt x="8655414" y="273079"/>
                      <a:pt x="8584469" y="273079"/>
                    </a:cubicBezTo>
                    <a:lnTo>
                      <a:pt x="1284514" y="273079"/>
                    </a:lnTo>
                    <a:lnTo>
                      <a:pt x="1284514" y="271415"/>
                    </a:lnTo>
                    <a:lnTo>
                      <a:pt x="1013099" y="0"/>
                    </a:lnTo>
                    <a:lnTo>
                      <a:pt x="616105" y="0"/>
                    </a:lnTo>
                    <a:lnTo>
                      <a:pt x="344690" y="271415"/>
                    </a:lnTo>
                    <a:lnTo>
                      <a:pt x="344690" y="273079"/>
                    </a:lnTo>
                    <a:lnTo>
                      <a:pt x="128457" y="273079"/>
                    </a:lnTo>
                    <a:cubicBezTo>
                      <a:pt x="57512" y="273079"/>
                      <a:pt x="0" y="330591"/>
                      <a:pt x="0" y="401536"/>
                    </a:cubicBezTo>
                    <a:lnTo>
                      <a:pt x="0" y="1627269"/>
                    </a:lnTo>
                    <a:lnTo>
                      <a:pt x="0" y="1627270"/>
                    </a:lnTo>
                    <a:lnTo>
                      <a:pt x="0" y="1627271"/>
                    </a:lnTo>
                    <a:lnTo>
                      <a:pt x="0" y="1777479"/>
                    </a:lnTo>
                    <a:cubicBezTo>
                      <a:pt x="0" y="1812952"/>
                      <a:pt x="14378" y="1845066"/>
                      <a:pt x="37624" y="1868312"/>
                    </a:cubicBezTo>
                    <a:lnTo>
                      <a:pt x="75357" y="1893752"/>
                    </a:lnTo>
                    <a:lnTo>
                      <a:pt x="97522" y="1939976"/>
                    </a:lnTo>
                    <a:cubicBezTo>
                      <a:pt x="285912" y="2228317"/>
                      <a:pt x="726945" y="2430636"/>
                      <a:pt x="1240972" y="2430636"/>
                    </a:cubicBezTo>
                    <a:close/>
                  </a:path>
                </a:pathLst>
              </a:cu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951322" y="1369112"/>
                <a:ext cx="4535077" cy="1347962"/>
              </a:xfrm>
              <a:prstGeom prst="roundRect">
                <a:avLst/>
              </a:pr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1016974" y="1564232"/>
              <a:ext cx="8463008" cy="861774"/>
              <a:chOff x="1016975" y="1564232"/>
              <a:chExt cx="8398797" cy="861774"/>
            </a:xfrm>
          </p:grpSpPr>
          <p:sp>
            <p:nvSpPr>
              <p:cNvPr id="22" name="テキスト ボックス 21"/>
              <p:cNvSpPr txBox="1"/>
              <p:nvPr/>
            </p:nvSpPr>
            <p:spPr>
              <a:xfrm>
                <a:off x="1016975" y="1564232"/>
                <a:ext cx="4403770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右向きやじるし</a:t>
                </a: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550610" y="1610399"/>
                <a:ext cx="38651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がおされたとき</a:t>
                </a:r>
              </a:p>
            </p:txBody>
          </p:sp>
        </p:grpSp>
      </p:grpSp>
      <p:grpSp>
        <p:nvGrpSpPr>
          <p:cNvPr id="39" name="グループ化 38"/>
          <p:cNvGrpSpPr/>
          <p:nvPr/>
        </p:nvGrpSpPr>
        <p:grpSpPr>
          <a:xfrm>
            <a:off x="900523" y="4695450"/>
            <a:ext cx="6180997" cy="1891259"/>
            <a:chOff x="767053" y="2912194"/>
            <a:chExt cx="6180997" cy="1891259"/>
          </a:xfrm>
        </p:grpSpPr>
        <p:sp>
          <p:nvSpPr>
            <p:cNvPr id="33" name="フリーフォーム 32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359755" y="2585381"/>
            <a:ext cx="6180997" cy="1891259"/>
            <a:chOff x="767053" y="2912194"/>
            <a:chExt cx="6180997" cy="1891259"/>
          </a:xfrm>
        </p:grpSpPr>
        <p:sp>
          <p:nvSpPr>
            <p:cNvPr id="42" name="フリーフォーム 41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Ｘ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1596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F8E200E2-DABA-478F-AA0E-B22984349635}"/>
              </a:ext>
            </a:extLst>
          </p:cNvPr>
          <p:cNvGrpSpPr/>
          <p:nvPr/>
        </p:nvGrpSpPr>
        <p:grpSpPr>
          <a:xfrm>
            <a:off x="845515" y="4749179"/>
            <a:ext cx="6180997" cy="1891259"/>
            <a:chOff x="767053" y="2912194"/>
            <a:chExt cx="6180997" cy="1891259"/>
          </a:xfrm>
        </p:grpSpPr>
        <p:sp>
          <p:nvSpPr>
            <p:cNvPr id="12" name="フリーフォーム 32">
              <a:extLst>
                <a:ext uri="{FF2B5EF4-FFF2-40B4-BE49-F238E27FC236}">
                  <a16:creationId xmlns:a16="http://schemas.microsoft.com/office/drawing/2014/main" id="{BC1746DF-B8DB-4E70-A475-6AE5A48BF124}"/>
                </a:ext>
              </a:extLst>
            </p:cNvPr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79EDE678-EE7E-416F-BCCF-2860AB61245A}"/>
                </a:ext>
              </a:extLst>
            </p:cNvPr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14" name="角丸四角形 36">
              <a:extLst>
                <a:ext uri="{FF2B5EF4-FFF2-40B4-BE49-F238E27FC236}">
                  <a16:creationId xmlns:a16="http://schemas.microsoft.com/office/drawing/2014/main" id="{513397AB-0DD7-45E9-BDA1-A63BA0B93D59}"/>
                </a:ext>
              </a:extLst>
            </p:cNvPr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946F0A5E-BFC6-4D67-AA42-21D7BF4DABE5}"/>
                </a:ext>
              </a:extLst>
            </p:cNvPr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C4C7E593-98FB-4759-A494-021E206B9AC6}"/>
              </a:ext>
            </a:extLst>
          </p:cNvPr>
          <p:cNvGrpSpPr/>
          <p:nvPr/>
        </p:nvGrpSpPr>
        <p:grpSpPr>
          <a:xfrm>
            <a:off x="2307167" y="2639110"/>
            <a:ext cx="6180997" cy="1891259"/>
            <a:chOff x="767053" y="2912194"/>
            <a:chExt cx="6180997" cy="1891259"/>
          </a:xfrm>
        </p:grpSpPr>
        <p:sp>
          <p:nvSpPr>
            <p:cNvPr id="17" name="フリーフォーム 41">
              <a:extLst>
                <a:ext uri="{FF2B5EF4-FFF2-40B4-BE49-F238E27FC236}">
                  <a16:creationId xmlns:a16="http://schemas.microsoft.com/office/drawing/2014/main" id="{6C77B275-E0F4-45DE-9E02-EA60AA359AEE}"/>
                </a:ext>
              </a:extLst>
            </p:cNvPr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DC80E8C5-B2A5-4454-ACAA-11C8A5178739}"/>
                </a:ext>
              </a:extLst>
            </p:cNvPr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Ｘ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19" name="角丸四角形 43">
              <a:extLst>
                <a:ext uri="{FF2B5EF4-FFF2-40B4-BE49-F238E27FC236}">
                  <a16:creationId xmlns:a16="http://schemas.microsoft.com/office/drawing/2014/main" id="{F3CDEACB-A035-4C23-98BF-F0729E747BE4}"/>
                </a:ext>
              </a:extLst>
            </p:cNvPr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FB7EF9FF-0649-4CB2-B870-732014A2FC28}"/>
                </a:ext>
              </a:extLst>
            </p:cNvPr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533039" y="208474"/>
            <a:ext cx="8712926" cy="2430636"/>
            <a:chOff x="767056" y="708649"/>
            <a:chExt cx="8712926" cy="2430636"/>
          </a:xfrm>
        </p:grpSpPr>
        <p:sp>
          <p:nvSpPr>
            <p:cNvPr id="22" name="フリーフォーム 21"/>
            <p:cNvSpPr/>
            <p:nvPr/>
          </p:nvSpPr>
          <p:spPr>
            <a:xfrm flipV="1">
              <a:off x="767056" y="708649"/>
              <a:ext cx="8712926" cy="2430636"/>
            </a:xfrm>
            <a:custGeom>
              <a:avLst/>
              <a:gdLst>
                <a:gd name="connsiteX0" fmla="*/ 1240972 w 8712926"/>
                <a:gd name="connsiteY0" fmla="*/ 2430636 h 2430636"/>
                <a:gd name="connsiteX1" fmla="*/ 2384422 w 8712926"/>
                <a:gd name="connsiteY1" fmla="*/ 1939976 h 2430636"/>
                <a:gd name="connsiteX2" fmla="*/ 2400745 w 8712926"/>
                <a:gd name="connsiteY2" fmla="*/ 1905936 h 2430636"/>
                <a:gd name="connsiteX3" fmla="*/ 8584469 w 8712926"/>
                <a:gd name="connsiteY3" fmla="*/ 1905936 h 2430636"/>
                <a:gd name="connsiteX4" fmla="*/ 8712926 w 8712926"/>
                <a:gd name="connsiteY4" fmla="*/ 1777479 h 2430636"/>
                <a:gd name="connsiteX5" fmla="*/ 8712926 w 8712926"/>
                <a:gd name="connsiteY5" fmla="*/ 401536 h 2430636"/>
                <a:gd name="connsiteX6" fmla="*/ 8584469 w 8712926"/>
                <a:gd name="connsiteY6" fmla="*/ 273079 h 2430636"/>
                <a:gd name="connsiteX7" fmla="*/ 1284514 w 8712926"/>
                <a:gd name="connsiteY7" fmla="*/ 273079 h 2430636"/>
                <a:gd name="connsiteX8" fmla="*/ 1284514 w 8712926"/>
                <a:gd name="connsiteY8" fmla="*/ 271415 h 2430636"/>
                <a:gd name="connsiteX9" fmla="*/ 1013099 w 8712926"/>
                <a:gd name="connsiteY9" fmla="*/ 0 h 2430636"/>
                <a:gd name="connsiteX10" fmla="*/ 616105 w 8712926"/>
                <a:gd name="connsiteY10" fmla="*/ 0 h 2430636"/>
                <a:gd name="connsiteX11" fmla="*/ 344690 w 8712926"/>
                <a:gd name="connsiteY11" fmla="*/ 271415 h 2430636"/>
                <a:gd name="connsiteX12" fmla="*/ 344690 w 8712926"/>
                <a:gd name="connsiteY12" fmla="*/ 273079 h 2430636"/>
                <a:gd name="connsiteX13" fmla="*/ 128457 w 8712926"/>
                <a:gd name="connsiteY13" fmla="*/ 273079 h 2430636"/>
                <a:gd name="connsiteX14" fmla="*/ 0 w 8712926"/>
                <a:gd name="connsiteY14" fmla="*/ 401536 h 2430636"/>
                <a:gd name="connsiteX15" fmla="*/ 0 w 8712926"/>
                <a:gd name="connsiteY15" fmla="*/ 1627269 h 2430636"/>
                <a:gd name="connsiteX16" fmla="*/ 0 w 8712926"/>
                <a:gd name="connsiteY16" fmla="*/ 1627270 h 2430636"/>
                <a:gd name="connsiteX17" fmla="*/ 0 w 8712926"/>
                <a:gd name="connsiteY17" fmla="*/ 1627271 h 2430636"/>
                <a:gd name="connsiteX18" fmla="*/ 0 w 8712926"/>
                <a:gd name="connsiteY18" fmla="*/ 1777479 h 2430636"/>
                <a:gd name="connsiteX19" fmla="*/ 37624 w 8712926"/>
                <a:gd name="connsiteY19" fmla="*/ 1868312 h 2430636"/>
                <a:gd name="connsiteX20" fmla="*/ 75357 w 8712926"/>
                <a:gd name="connsiteY20" fmla="*/ 1893752 h 2430636"/>
                <a:gd name="connsiteX21" fmla="*/ 97522 w 8712926"/>
                <a:gd name="connsiteY21" fmla="*/ 1939976 h 2430636"/>
                <a:gd name="connsiteX22" fmla="*/ 1240972 w 8712926"/>
                <a:gd name="connsiteY22" fmla="*/ 2430636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8712926" h="2430636">
                  <a:moveTo>
                    <a:pt x="1240972" y="2430636"/>
                  </a:moveTo>
                  <a:cubicBezTo>
                    <a:pt x="1755000" y="2430636"/>
                    <a:pt x="2196033" y="2228317"/>
                    <a:pt x="2384422" y="1939976"/>
                  </a:cubicBezTo>
                  <a:lnTo>
                    <a:pt x="2400745" y="1905936"/>
                  </a:lnTo>
                  <a:lnTo>
                    <a:pt x="8584469" y="1905936"/>
                  </a:lnTo>
                  <a:cubicBezTo>
                    <a:pt x="8655414" y="1905936"/>
                    <a:pt x="8712926" y="1848424"/>
                    <a:pt x="8712926" y="1777479"/>
                  </a:cubicBezTo>
                  <a:lnTo>
                    <a:pt x="8712926" y="401536"/>
                  </a:lnTo>
                  <a:cubicBezTo>
                    <a:pt x="8712926" y="330591"/>
                    <a:pt x="8655414" y="273079"/>
                    <a:pt x="8584469" y="273079"/>
                  </a:cubicBezTo>
                  <a:lnTo>
                    <a:pt x="1284514" y="273079"/>
                  </a:lnTo>
                  <a:lnTo>
                    <a:pt x="1284514" y="271415"/>
                  </a:lnTo>
                  <a:lnTo>
                    <a:pt x="1013099" y="0"/>
                  </a:lnTo>
                  <a:lnTo>
                    <a:pt x="616105" y="0"/>
                  </a:lnTo>
                  <a:lnTo>
                    <a:pt x="344690" y="271415"/>
                  </a:lnTo>
                  <a:lnTo>
                    <a:pt x="344690" y="273079"/>
                  </a:lnTo>
                  <a:lnTo>
                    <a:pt x="128457" y="273079"/>
                  </a:lnTo>
                  <a:cubicBezTo>
                    <a:pt x="57512" y="273079"/>
                    <a:pt x="0" y="330591"/>
                    <a:pt x="0" y="401536"/>
                  </a:cubicBezTo>
                  <a:lnTo>
                    <a:pt x="0" y="1627269"/>
                  </a:lnTo>
                  <a:lnTo>
                    <a:pt x="0" y="1627270"/>
                  </a:lnTo>
                  <a:lnTo>
                    <a:pt x="0" y="1627271"/>
                  </a:lnTo>
                  <a:lnTo>
                    <a:pt x="0" y="1777479"/>
                  </a:lnTo>
                  <a:cubicBezTo>
                    <a:pt x="0" y="1812952"/>
                    <a:pt x="14378" y="1845066"/>
                    <a:pt x="37624" y="1868312"/>
                  </a:cubicBezTo>
                  <a:lnTo>
                    <a:pt x="75357" y="1893752"/>
                  </a:lnTo>
                  <a:lnTo>
                    <a:pt x="97522" y="1939976"/>
                  </a:lnTo>
                  <a:cubicBezTo>
                    <a:pt x="285912" y="2228317"/>
                    <a:pt x="726945" y="2430636"/>
                    <a:pt x="1240972" y="2430636"/>
                  </a:cubicBezTo>
                  <a:close/>
                </a:path>
              </a:pathLst>
            </a:custGeom>
            <a:solidFill>
              <a:srgbClr val="FFBF00"/>
            </a:solidFill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977449" y="1610398"/>
              <a:ext cx="794336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spc="-30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このスプライトがお</a:t>
              </a:r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されたとき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1585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568744" y="491245"/>
            <a:ext cx="8950323" cy="1902075"/>
            <a:chOff x="635741" y="1761329"/>
            <a:chExt cx="8950323" cy="1902075"/>
          </a:xfrm>
        </p:grpSpPr>
        <p:sp>
          <p:nvSpPr>
            <p:cNvPr id="29" name="フリーフォーム 28"/>
            <p:cNvSpPr/>
            <p:nvPr/>
          </p:nvSpPr>
          <p:spPr>
            <a:xfrm flipV="1">
              <a:off x="635741" y="1761329"/>
              <a:ext cx="8950323" cy="1902075"/>
            </a:xfrm>
            <a:custGeom>
              <a:avLst/>
              <a:gdLst>
                <a:gd name="connsiteX0" fmla="*/ 128457 w 8950323"/>
                <a:gd name="connsiteY0" fmla="*/ 1902075 h 1902075"/>
                <a:gd name="connsiteX1" fmla="*/ 343743 w 8950323"/>
                <a:gd name="connsiteY1" fmla="*/ 1902075 h 1902075"/>
                <a:gd name="connsiteX2" fmla="*/ 608055 w 8950323"/>
                <a:gd name="connsiteY2" fmla="*/ 1637763 h 1902075"/>
                <a:gd name="connsiteX3" fmla="*/ 1005049 w 8950323"/>
                <a:gd name="connsiteY3" fmla="*/ 1637763 h 1902075"/>
                <a:gd name="connsiteX4" fmla="*/ 1269361 w 8950323"/>
                <a:gd name="connsiteY4" fmla="*/ 1902075 h 1902075"/>
                <a:gd name="connsiteX5" fmla="*/ 8821866 w 8950323"/>
                <a:gd name="connsiteY5" fmla="*/ 1902075 h 1902075"/>
                <a:gd name="connsiteX6" fmla="*/ 8950323 w 8950323"/>
                <a:gd name="connsiteY6" fmla="*/ 1773618 h 1902075"/>
                <a:gd name="connsiteX7" fmla="*/ 8950323 w 8950323"/>
                <a:gd name="connsiteY7" fmla="*/ 397675 h 1902075"/>
                <a:gd name="connsiteX8" fmla="*/ 8821866 w 8950323"/>
                <a:gd name="connsiteY8" fmla="*/ 269218 h 1902075"/>
                <a:gd name="connsiteX9" fmla="*/ 1274267 w 8950323"/>
                <a:gd name="connsiteY9" fmla="*/ 269218 h 1902075"/>
                <a:gd name="connsiteX10" fmla="*/ 1005049 w 8950323"/>
                <a:gd name="connsiteY10" fmla="*/ 0 h 1902075"/>
                <a:gd name="connsiteX11" fmla="*/ 608055 w 8950323"/>
                <a:gd name="connsiteY11" fmla="*/ 0 h 1902075"/>
                <a:gd name="connsiteX12" fmla="*/ 338837 w 8950323"/>
                <a:gd name="connsiteY12" fmla="*/ 269218 h 1902075"/>
                <a:gd name="connsiteX13" fmla="*/ 128457 w 8950323"/>
                <a:gd name="connsiteY13" fmla="*/ 269218 h 1902075"/>
                <a:gd name="connsiteX14" fmla="*/ 0 w 8950323"/>
                <a:gd name="connsiteY14" fmla="*/ 397675 h 1902075"/>
                <a:gd name="connsiteX15" fmla="*/ 0 w 8950323"/>
                <a:gd name="connsiteY15" fmla="*/ 1773618 h 1902075"/>
                <a:gd name="connsiteX16" fmla="*/ 128457 w 8950323"/>
                <a:gd name="connsiteY16" fmla="*/ 1902075 h 190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950323" h="1902075">
                  <a:moveTo>
                    <a:pt x="128457" y="1902075"/>
                  </a:moveTo>
                  <a:lnTo>
                    <a:pt x="343743" y="1902075"/>
                  </a:lnTo>
                  <a:lnTo>
                    <a:pt x="608055" y="1637763"/>
                  </a:lnTo>
                  <a:lnTo>
                    <a:pt x="1005049" y="1637763"/>
                  </a:lnTo>
                  <a:lnTo>
                    <a:pt x="1269361" y="1902075"/>
                  </a:lnTo>
                  <a:lnTo>
                    <a:pt x="8821866" y="1902075"/>
                  </a:lnTo>
                  <a:cubicBezTo>
                    <a:pt x="8892811" y="1902075"/>
                    <a:pt x="8950323" y="1844563"/>
                    <a:pt x="8950323" y="1773618"/>
                  </a:cubicBezTo>
                  <a:lnTo>
                    <a:pt x="8950323" y="397675"/>
                  </a:lnTo>
                  <a:cubicBezTo>
                    <a:pt x="8950323" y="326730"/>
                    <a:pt x="8892811" y="269218"/>
                    <a:pt x="8821866" y="269218"/>
                  </a:cubicBezTo>
                  <a:lnTo>
                    <a:pt x="1274267" y="269218"/>
                  </a:lnTo>
                  <a:lnTo>
                    <a:pt x="1005049" y="0"/>
                  </a:lnTo>
                  <a:lnTo>
                    <a:pt x="608055" y="0"/>
                  </a:lnTo>
                  <a:lnTo>
                    <a:pt x="338837" y="269218"/>
                  </a:lnTo>
                  <a:lnTo>
                    <a:pt x="128457" y="269218"/>
                  </a:lnTo>
                  <a:cubicBezTo>
                    <a:pt x="57512" y="269218"/>
                    <a:pt x="0" y="326730"/>
                    <a:pt x="0" y="397675"/>
                  </a:cubicBezTo>
                  <a:lnTo>
                    <a:pt x="0" y="1773618"/>
                  </a:lnTo>
                  <a:cubicBezTo>
                    <a:pt x="0" y="1844563"/>
                    <a:pt x="57512" y="1902075"/>
                    <a:pt x="128457" y="1902075"/>
                  </a:cubicBezTo>
                  <a:close/>
                </a:path>
              </a:pathLst>
            </a:custGeom>
            <a:solidFill>
              <a:srgbClr val="9966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241215" y="2182001"/>
              <a:ext cx="757130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8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  <a:r>
                <a:rPr kumimoji="1" lang="ja-JP" altLang="en-US" sz="48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r>
                <a:rPr kumimoji="1" lang="ja-JP" altLang="en-US" sz="480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コスチューム</a:t>
              </a:r>
              <a:r>
                <a:rPr kumimoji="1" lang="ja-JP" altLang="en-US" sz="48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にする</a:t>
              </a:r>
              <a:endParaRPr kumimoji="1" lang="ja-JP" altLang="en-US" sz="48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568744" y="2555959"/>
            <a:ext cx="8950323" cy="1902075"/>
            <a:chOff x="402683" y="1426792"/>
            <a:chExt cx="8950323" cy="1902075"/>
          </a:xfrm>
        </p:grpSpPr>
        <p:sp>
          <p:nvSpPr>
            <p:cNvPr id="36" name="フリーフォーム 35"/>
            <p:cNvSpPr/>
            <p:nvPr/>
          </p:nvSpPr>
          <p:spPr>
            <a:xfrm flipV="1">
              <a:off x="402683" y="1426792"/>
              <a:ext cx="8950323" cy="1902075"/>
            </a:xfrm>
            <a:custGeom>
              <a:avLst/>
              <a:gdLst>
                <a:gd name="connsiteX0" fmla="*/ 128457 w 8950323"/>
                <a:gd name="connsiteY0" fmla="*/ 1902075 h 1902075"/>
                <a:gd name="connsiteX1" fmla="*/ 343743 w 8950323"/>
                <a:gd name="connsiteY1" fmla="*/ 1902075 h 1902075"/>
                <a:gd name="connsiteX2" fmla="*/ 608055 w 8950323"/>
                <a:gd name="connsiteY2" fmla="*/ 1637763 h 1902075"/>
                <a:gd name="connsiteX3" fmla="*/ 1005049 w 8950323"/>
                <a:gd name="connsiteY3" fmla="*/ 1637763 h 1902075"/>
                <a:gd name="connsiteX4" fmla="*/ 1269361 w 8950323"/>
                <a:gd name="connsiteY4" fmla="*/ 1902075 h 1902075"/>
                <a:gd name="connsiteX5" fmla="*/ 8821866 w 8950323"/>
                <a:gd name="connsiteY5" fmla="*/ 1902075 h 1902075"/>
                <a:gd name="connsiteX6" fmla="*/ 8950323 w 8950323"/>
                <a:gd name="connsiteY6" fmla="*/ 1773618 h 1902075"/>
                <a:gd name="connsiteX7" fmla="*/ 8950323 w 8950323"/>
                <a:gd name="connsiteY7" fmla="*/ 397675 h 1902075"/>
                <a:gd name="connsiteX8" fmla="*/ 8821866 w 8950323"/>
                <a:gd name="connsiteY8" fmla="*/ 269218 h 1902075"/>
                <a:gd name="connsiteX9" fmla="*/ 1274267 w 8950323"/>
                <a:gd name="connsiteY9" fmla="*/ 269218 h 1902075"/>
                <a:gd name="connsiteX10" fmla="*/ 1005049 w 8950323"/>
                <a:gd name="connsiteY10" fmla="*/ 0 h 1902075"/>
                <a:gd name="connsiteX11" fmla="*/ 608055 w 8950323"/>
                <a:gd name="connsiteY11" fmla="*/ 0 h 1902075"/>
                <a:gd name="connsiteX12" fmla="*/ 338837 w 8950323"/>
                <a:gd name="connsiteY12" fmla="*/ 269218 h 1902075"/>
                <a:gd name="connsiteX13" fmla="*/ 128457 w 8950323"/>
                <a:gd name="connsiteY13" fmla="*/ 269218 h 1902075"/>
                <a:gd name="connsiteX14" fmla="*/ 0 w 8950323"/>
                <a:gd name="connsiteY14" fmla="*/ 397675 h 1902075"/>
                <a:gd name="connsiteX15" fmla="*/ 0 w 8950323"/>
                <a:gd name="connsiteY15" fmla="*/ 1773618 h 1902075"/>
                <a:gd name="connsiteX16" fmla="*/ 128457 w 8950323"/>
                <a:gd name="connsiteY16" fmla="*/ 1902075 h 1902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950323" h="1902075">
                  <a:moveTo>
                    <a:pt x="128457" y="1902075"/>
                  </a:moveTo>
                  <a:lnTo>
                    <a:pt x="343743" y="1902075"/>
                  </a:lnTo>
                  <a:lnTo>
                    <a:pt x="608055" y="1637763"/>
                  </a:lnTo>
                  <a:lnTo>
                    <a:pt x="1005049" y="1637763"/>
                  </a:lnTo>
                  <a:lnTo>
                    <a:pt x="1269361" y="1902075"/>
                  </a:lnTo>
                  <a:lnTo>
                    <a:pt x="8821866" y="1902075"/>
                  </a:lnTo>
                  <a:cubicBezTo>
                    <a:pt x="8892811" y="1902075"/>
                    <a:pt x="8950323" y="1844563"/>
                    <a:pt x="8950323" y="1773618"/>
                  </a:cubicBezTo>
                  <a:lnTo>
                    <a:pt x="8950323" y="397675"/>
                  </a:lnTo>
                  <a:cubicBezTo>
                    <a:pt x="8950323" y="326730"/>
                    <a:pt x="8892811" y="269218"/>
                    <a:pt x="8821866" y="269218"/>
                  </a:cubicBezTo>
                  <a:lnTo>
                    <a:pt x="1274267" y="269218"/>
                  </a:lnTo>
                  <a:lnTo>
                    <a:pt x="1005049" y="0"/>
                  </a:lnTo>
                  <a:lnTo>
                    <a:pt x="608055" y="0"/>
                  </a:lnTo>
                  <a:lnTo>
                    <a:pt x="338837" y="269218"/>
                  </a:lnTo>
                  <a:lnTo>
                    <a:pt x="128457" y="269218"/>
                  </a:lnTo>
                  <a:cubicBezTo>
                    <a:pt x="57512" y="269218"/>
                    <a:pt x="0" y="326730"/>
                    <a:pt x="0" y="397675"/>
                  </a:cubicBezTo>
                  <a:lnTo>
                    <a:pt x="0" y="1773618"/>
                  </a:lnTo>
                  <a:cubicBezTo>
                    <a:pt x="0" y="1844563"/>
                    <a:pt x="57512" y="1902075"/>
                    <a:pt x="128457" y="1902075"/>
                  </a:cubicBezTo>
                  <a:close/>
                </a:path>
              </a:pathLst>
            </a:custGeom>
            <a:solidFill>
              <a:srgbClr val="9966FF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1397726" y="1860642"/>
              <a:ext cx="4244544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7329725" y="1919443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秒言う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5642270" y="1919443"/>
              <a:ext cx="71045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</a:t>
              </a:r>
            </a:p>
          </p:txBody>
        </p:sp>
        <p:sp>
          <p:nvSpPr>
            <p:cNvPr id="40" name="角丸四角形 39"/>
            <p:cNvSpPr/>
            <p:nvPr/>
          </p:nvSpPr>
          <p:spPr>
            <a:xfrm>
              <a:off x="6305766" y="1860642"/>
              <a:ext cx="994347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2" name="グループ化 41"/>
          <p:cNvGrpSpPr/>
          <p:nvPr/>
        </p:nvGrpSpPr>
        <p:grpSpPr>
          <a:xfrm>
            <a:off x="568744" y="4573245"/>
            <a:ext cx="7444454" cy="1891259"/>
            <a:chOff x="1083402" y="828845"/>
            <a:chExt cx="7444454" cy="1891259"/>
          </a:xfrm>
        </p:grpSpPr>
        <p:sp>
          <p:nvSpPr>
            <p:cNvPr id="43" name="フリーフォーム 42"/>
            <p:cNvSpPr/>
            <p:nvPr/>
          </p:nvSpPr>
          <p:spPr>
            <a:xfrm>
              <a:off x="1083402" y="828845"/>
              <a:ext cx="7444454" cy="1891259"/>
            </a:xfrm>
            <a:custGeom>
              <a:avLst/>
              <a:gdLst>
                <a:gd name="connsiteX0" fmla="*/ 128457 w 7444454"/>
                <a:gd name="connsiteY0" fmla="*/ 0 h 1891259"/>
                <a:gd name="connsiteX1" fmla="*/ 350984 w 7444454"/>
                <a:gd name="connsiteY1" fmla="*/ 0 h 1891259"/>
                <a:gd name="connsiteX2" fmla="*/ 610806 w 7444454"/>
                <a:gd name="connsiteY2" fmla="*/ 259822 h 1891259"/>
                <a:gd name="connsiteX3" fmla="*/ 1007800 w 7444454"/>
                <a:gd name="connsiteY3" fmla="*/ 259822 h 1891259"/>
                <a:gd name="connsiteX4" fmla="*/ 1267622 w 7444454"/>
                <a:gd name="connsiteY4" fmla="*/ 0 h 1891259"/>
                <a:gd name="connsiteX5" fmla="*/ 1391914 w 7444454"/>
                <a:gd name="connsiteY5" fmla="*/ 0 h 1891259"/>
                <a:gd name="connsiteX6" fmla="*/ 6052540 w 7444454"/>
                <a:gd name="connsiteY6" fmla="*/ 0 h 1891259"/>
                <a:gd name="connsiteX7" fmla="*/ 7315997 w 7444454"/>
                <a:gd name="connsiteY7" fmla="*/ 0 h 1891259"/>
                <a:gd name="connsiteX8" fmla="*/ 7444454 w 7444454"/>
                <a:gd name="connsiteY8" fmla="*/ 128457 h 1891259"/>
                <a:gd name="connsiteX9" fmla="*/ 7444454 w 7444454"/>
                <a:gd name="connsiteY9" fmla="*/ 1504400 h 1891259"/>
                <a:gd name="connsiteX10" fmla="*/ 7315997 w 7444454"/>
                <a:gd name="connsiteY10" fmla="*/ 1632857 h 1891259"/>
                <a:gd name="connsiteX11" fmla="*/ 6052540 w 7444454"/>
                <a:gd name="connsiteY11" fmla="*/ 1632857 h 1891259"/>
                <a:gd name="connsiteX12" fmla="*/ 1391914 w 7444454"/>
                <a:gd name="connsiteY12" fmla="*/ 1632857 h 1891259"/>
                <a:gd name="connsiteX13" fmla="*/ 1268170 w 7444454"/>
                <a:gd name="connsiteY13" fmla="*/ 1632857 h 1891259"/>
                <a:gd name="connsiteX14" fmla="*/ 1009768 w 7444454"/>
                <a:gd name="connsiteY14" fmla="*/ 1891259 h 1891259"/>
                <a:gd name="connsiteX15" fmla="*/ 612774 w 7444454"/>
                <a:gd name="connsiteY15" fmla="*/ 1891259 h 1891259"/>
                <a:gd name="connsiteX16" fmla="*/ 354372 w 7444454"/>
                <a:gd name="connsiteY16" fmla="*/ 1632857 h 1891259"/>
                <a:gd name="connsiteX17" fmla="*/ 128457 w 7444454"/>
                <a:gd name="connsiteY17" fmla="*/ 1632857 h 1891259"/>
                <a:gd name="connsiteX18" fmla="*/ 0 w 7444454"/>
                <a:gd name="connsiteY18" fmla="*/ 1504400 h 1891259"/>
                <a:gd name="connsiteX19" fmla="*/ 0 w 7444454"/>
                <a:gd name="connsiteY19" fmla="*/ 128457 h 1891259"/>
                <a:gd name="connsiteX20" fmla="*/ 128457 w 7444454"/>
                <a:gd name="connsiteY20" fmla="*/ 0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444454" h="1891259">
                  <a:moveTo>
                    <a:pt x="128457" y="0"/>
                  </a:moveTo>
                  <a:lnTo>
                    <a:pt x="350984" y="0"/>
                  </a:lnTo>
                  <a:lnTo>
                    <a:pt x="610806" y="259822"/>
                  </a:lnTo>
                  <a:lnTo>
                    <a:pt x="1007800" y="259822"/>
                  </a:lnTo>
                  <a:lnTo>
                    <a:pt x="1267622" y="0"/>
                  </a:lnTo>
                  <a:lnTo>
                    <a:pt x="1391914" y="0"/>
                  </a:lnTo>
                  <a:lnTo>
                    <a:pt x="6052540" y="0"/>
                  </a:lnTo>
                  <a:lnTo>
                    <a:pt x="7315997" y="0"/>
                  </a:lnTo>
                  <a:cubicBezTo>
                    <a:pt x="7386942" y="0"/>
                    <a:pt x="7444454" y="57512"/>
                    <a:pt x="7444454" y="128457"/>
                  </a:cubicBezTo>
                  <a:lnTo>
                    <a:pt x="7444454" y="1504400"/>
                  </a:lnTo>
                  <a:cubicBezTo>
                    <a:pt x="7444454" y="1575345"/>
                    <a:pt x="7386942" y="1632857"/>
                    <a:pt x="7315997" y="1632857"/>
                  </a:cubicBezTo>
                  <a:lnTo>
                    <a:pt x="6052540" y="1632857"/>
                  </a:lnTo>
                  <a:lnTo>
                    <a:pt x="1391914" y="1632857"/>
                  </a:lnTo>
                  <a:lnTo>
                    <a:pt x="1268170" y="1632857"/>
                  </a:lnTo>
                  <a:lnTo>
                    <a:pt x="1009768" y="1891259"/>
                  </a:lnTo>
                  <a:lnTo>
                    <a:pt x="612774" y="1891259"/>
                  </a:lnTo>
                  <a:lnTo>
                    <a:pt x="354372" y="1632857"/>
                  </a:lnTo>
                  <a:lnTo>
                    <a:pt x="128457" y="1632857"/>
                  </a:lnTo>
                  <a:cubicBezTo>
                    <a:pt x="57512" y="1632857"/>
                    <a:pt x="0" y="1575345"/>
                    <a:pt x="0" y="1504400"/>
                  </a:cubicBezTo>
                  <a:lnTo>
                    <a:pt x="0" y="128457"/>
                  </a:lnTo>
                  <a:cubicBezTo>
                    <a:pt x="0" y="57512"/>
                    <a:pt x="57512" y="0"/>
                    <a:pt x="128457" y="0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5584262" y="1243588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  <p:sp>
          <p:nvSpPr>
            <p:cNvPr id="45" name="角丸四角形 44"/>
            <p:cNvSpPr/>
            <p:nvPr/>
          </p:nvSpPr>
          <p:spPr>
            <a:xfrm>
              <a:off x="3811838" y="978610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1216256" y="1197287"/>
              <a:ext cx="2595582" cy="77040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大きさを</a:t>
              </a:r>
              <a:endParaRPr kumimoji="1" lang="ja-JP" altLang="en-US" sz="5000" spc="-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7592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/>
          <p:cNvGrpSpPr/>
          <p:nvPr/>
        </p:nvGrpSpPr>
        <p:grpSpPr>
          <a:xfrm>
            <a:off x="731871" y="378169"/>
            <a:ext cx="6180997" cy="1891259"/>
            <a:chOff x="402683" y="3351942"/>
            <a:chExt cx="6180997" cy="1891259"/>
          </a:xfrm>
        </p:grpSpPr>
        <p:sp>
          <p:nvSpPr>
            <p:cNvPr id="31" name="フリーフォーム 30"/>
            <p:cNvSpPr/>
            <p:nvPr/>
          </p:nvSpPr>
          <p:spPr>
            <a:xfrm flipV="1">
              <a:off x="402683" y="3351942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1040674" y="3762717"/>
              <a:ext cx="3897086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821659" y="376429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</p:grpSp>
      <p:grpSp>
        <p:nvGrpSpPr>
          <p:cNvPr id="23" name="グループ化 22"/>
          <p:cNvGrpSpPr/>
          <p:nvPr/>
        </p:nvGrpSpPr>
        <p:grpSpPr>
          <a:xfrm>
            <a:off x="731870" y="2572157"/>
            <a:ext cx="4744083" cy="1891259"/>
            <a:chOff x="1697356" y="4543977"/>
            <a:chExt cx="4744083" cy="1891259"/>
          </a:xfrm>
        </p:grpSpPr>
        <p:sp>
          <p:nvSpPr>
            <p:cNvPr id="34" name="フリーフォーム 33"/>
            <p:cNvSpPr/>
            <p:nvPr/>
          </p:nvSpPr>
          <p:spPr>
            <a:xfrm flipV="1">
              <a:off x="1697356" y="4543977"/>
              <a:ext cx="4744083" cy="1891259"/>
            </a:xfrm>
            <a:custGeom>
              <a:avLst/>
              <a:gdLst>
                <a:gd name="connsiteX0" fmla="*/ 128457 w 4744083"/>
                <a:gd name="connsiteY0" fmla="*/ 1891259 h 1891259"/>
                <a:gd name="connsiteX1" fmla="*/ 346877 w 4744083"/>
                <a:gd name="connsiteY1" fmla="*/ 1891259 h 1891259"/>
                <a:gd name="connsiteX2" fmla="*/ 346877 w 4744083"/>
                <a:gd name="connsiteY2" fmla="*/ 1888351 h 1891259"/>
                <a:gd name="connsiteX3" fmla="*/ 618292 w 4744083"/>
                <a:gd name="connsiteY3" fmla="*/ 1616936 h 1891259"/>
                <a:gd name="connsiteX4" fmla="*/ 1015286 w 4744083"/>
                <a:gd name="connsiteY4" fmla="*/ 1616936 h 1891259"/>
                <a:gd name="connsiteX5" fmla="*/ 1286701 w 4744083"/>
                <a:gd name="connsiteY5" fmla="*/ 1888351 h 1891259"/>
                <a:gd name="connsiteX6" fmla="*/ 1286701 w 4744083"/>
                <a:gd name="connsiteY6" fmla="*/ 1891259 h 1891259"/>
                <a:gd name="connsiteX7" fmla="*/ 4615626 w 4744083"/>
                <a:gd name="connsiteY7" fmla="*/ 1891259 h 1891259"/>
                <a:gd name="connsiteX8" fmla="*/ 4744083 w 4744083"/>
                <a:gd name="connsiteY8" fmla="*/ 1762802 h 1891259"/>
                <a:gd name="connsiteX9" fmla="*/ 4744083 w 4744083"/>
                <a:gd name="connsiteY9" fmla="*/ 386859 h 1891259"/>
                <a:gd name="connsiteX10" fmla="*/ 4615626 w 4744083"/>
                <a:gd name="connsiteY10" fmla="*/ 258402 h 1891259"/>
                <a:gd name="connsiteX11" fmla="*/ 1273688 w 4744083"/>
                <a:gd name="connsiteY11" fmla="*/ 258402 h 1891259"/>
                <a:gd name="connsiteX12" fmla="*/ 1015286 w 4744083"/>
                <a:gd name="connsiteY12" fmla="*/ 0 h 1891259"/>
                <a:gd name="connsiteX13" fmla="*/ 618292 w 4744083"/>
                <a:gd name="connsiteY13" fmla="*/ 0 h 1891259"/>
                <a:gd name="connsiteX14" fmla="*/ 359890 w 4744083"/>
                <a:gd name="connsiteY14" fmla="*/ 258402 h 1891259"/>
                <a:gd name="connsiteX15" fmla="*/ 128457 w 4744083"/>
                <a:gd name="connsiteY15" fmla="*/ 258402 h 1891259"/>
                <a:gd name="connsiteX16" fmla="*/ 0 w 4744083"/>
                <a:gd name="connsiteY16" fmla="*/ 386859 h 1891259"/>
                <a:gd name="connsiteX17" fmla="*/ 0 w 4744083"/>
                <a:gd name="connsiteY17" fmla="*/ 1762802 h 1891259"/>
                <a:gd name="connsiteX18" fmla="*/ 128457 w 4744083"/>
                <a:gd name="connsiteY18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44083" h="1891259">
                  <a:moveTo>
                    <a:pt x="128457" y="1891259"/>
                  </a:moveTo>
                  <a:lnTo>
                    <a:pt x="346877" y="1891259"/>
                  </a:lnTo>
                  <a:lnTo>
                    <a:pt x="346877" y="1888351"/>
                  </a:lnTo>
                  <a:lnTo>
                    <a:pt x="618292" y="1616936"/>
                  </a:lnTo>
                  <a:lnTo>
                    <a:pt x="1015286" y="1616936"/>
                  </a:lnTo>
                  <a:lnTo>
                    <a:pt x="1286701" y="1888351"/>
                  </a:lnTo>
                  <a:lnTo>
                    <a:pt x="1286701" y="1891259"/>
                  </a:lnTo>
                  <a:lnTo>
                    <a:pt x="4615626" y="1891259"/>
                  </a:lnTo>
                  <a:cubicBezTo>
                    <a:pt x="4686571" y="1891259"/>
                    <a:pt x="4744083" y="1833747"/>
                    <a:pt x="4744083" y="1762802"/>
                  </a:cubicBezTo>
                  <a:lnTo>
                    <a:pt x="4744083" y="386859"/>
                  </a:lnTo>
                  <a:cubicBezTo>
                    <a:pt x="4744083" y="315914"/>
                    <a:pt x="4686571" y="258402"/>
                    <a:pt x="4615626" y="258402"/>
                  </a:cubicBezTo>
                  <a:lnTo>
                    <a:pt x="1273688" y="258402"/>
                  </a:lnTo>
                  <a:lnTo>
                    <a:pt x="1015286" y="0"/>
                  </a:lnTo>
                  <a:lnTo>
                    <a:pt x="618292" y="0"/>
                  </a:lnTo>
                  <a:lnTo>
                    <a:pt x="359890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1934713" y="4948346"/>
              <a:ext cx="4263509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ひょうじする</a:t>
              </a:r>
              <a:endParaRPr kumimoji="1" lang="ja-JP" altLang="en-US" sz="5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731870" y="4633624"/>
            <a:ext cx="4744083" cy="1891259"/>
            <a:chOff x="1697356" y="4543977"/>
            <a:chExt cx="4744083" cy="1891259"/>
          </a:xfrm>
        </p:grpSpPr>
        <p:sp>
          <p:nvSpPr>
            <p:cNvPr id="37" name="フリーフォーム 36"/>
            <p:cNvSpPr/>
            <p:nvPr/>
          </p:nvSpPr>
          <p:spPr>
            <a:xfrm flipV="1">
              <a:off x="1697356" y="4543977"/>
              <a:ext cx="4744083" cy="1891259"/>
            </a:xfrm>
            <a:custGeom>
              <a:avLst/>
              <a:gdLst>
                <a:gd name="connsiteX0" fmla="*/ 128457 w 4744083"/>
                <a:gd name="connsiteY0" fmla="*/ 1891259 h 1891259"/>
                <a:gd name="connsiteX1" fmla="*/ 346877 w 4744083"/>
                <a:gd name="connsiteY1" fmla="*/ 1891259 h 1891259"/>
                <a:gd name="connsiteX2" fmla="*/ 346877 w 4744083"/>
                <a:gd name="connsiteY2" fmla="*/ 1888351 h 1891259"/>
                <a:gd name="connsiteX3" fmla="*/ 618292 w 4744083"/>
                <a:gd name="connsiteY3" fmla="*/ 1616936 h 1891259"/>
                <a:gd name="connsiteX4" fmla="*/ 1015286 w 4744083"/>
                <a:gd name="connsiteY4" fmla="*/ 1616936 h 1891259"/>
                <a:gd name="connsiteX5" fmla="*/ 1286701 w 4744083"/>
                <a:gd name="connsiteY5" fmla="*/ 1888351 h 1891259"/>
                <a:gd name="connsiteX6" fmla="*/ 1286701 w 4744083"/>
                <a:gd name="connsiteY6" fmla="*/ 1891259 h 1891259"/>
                <a:gd name="connsiteX7" fmla="*/ 4615626 w 4744083"/>
                <a:gd name="connsiteY7" fmla="*/ 1891259 h 1891259"/>
                <a:gd name="connsiteX8" fmla="*/ 4744083 w 4744083"/>
                <a:gd name="connsiteY8" fmla="*/ 1762802 h 1891259"/>
                <a:gd name="connsiteX9" fmla="*/ 4744083 w 4744083"/>
                <a:gd name="connsiteY9" fmla="*/ 386859 h 1891259"/>
                <a:gd name="connsiteX10" fmla="*/ 4615626 w 4744083"/>
                <a:gd name="connsiteY10" fmla="*/ 258402 h 1891259"/>
                <a:gd name="connsiteX11" fmla="*/ 1273688 w 4744083"/>
                <a:gd name="connsiteY11" fmla="*/ 258402 h 1891259"/>
                <a:gd name="connsiteX12" fmla="*/ 1015286 w 4744083"/>
                <a:gd name="connsiteY12" fmla="*/ 0 h 1891259"/>
                <a:gd name="connsiteX13" fmla="*/ 618292 w 4744083"/>
                <a:gd name="connsiteY13" fmla="*/ 0 h 1891259"/>
                <a:gd name="connsiteX14" fmla="*/ 359890 w 4744083"/>
                <a:gd name="connsiteY14" fmla="*/ 258402 h 1891259"/>
                <a:gd name="connsiteX15" fmla="*/ 128457 w 4744083"/>
                <a:gd name="connsiteY15" fmla="*/ 258402 h 1891259"/>
                <a:gd name="connsiteX16" fmla="*/ 0 w 4744083"/>
                <a:gd name="connsiteY16" fmla="*/ 386859 h 1891259"/>
                <a:gd name="connsiteX17" fmla="*/ 0 w 4744083"/>
                <a:gd name="connsiteY17" fmla="*/ 1762802 h 1891259"/>
                <a:gd name="connsiteX18" fmla="*/ 128457 w 4744083"/>
                <a:gd name="connsiteY18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4744083" h="1891259">
                  <a:moveTo>
                    <a:pt x="128457" y="1891259"/>
                  </a:moveTo>
                  <a:lnTo>
                    <a:pt x="346877" y="1891259"/>
                  </a:lnTo>
                  <a:lnTo>
                    <a:pt x="346877" y="1888351"/>
                  </a:lnTo>
                  <a:lnTo>
                    <a:pt x="618292" y="1616936"/>
                  </a:lnTo>
                  <a:lnTo>
                    <a:pt x="1015286" y="1616936"/>
                  </a:lnTo>
                  <a:lnTo>
                    <a:pt x="1286701" y="1888351"/>
                  </a:lnTo>
                  <a:lnTo>
                    <a:pt x="1286701" y="1891259"/>
                  </a:lnTo>
                  <a:lnTo>
                    <a:pt x="4615626" y="1891259"/>
                  </a:lnTo>
                  <a:cubicBezTo>
                    <a:pt x="4686571" y="1891259"/>
                    <a:pt x="4744083" y="1833747"/>
                    <a:pt x="4744083" y="1762802"/>
                  </a:cubicBezTo>
                  <a:lnTo>
                    <a:pt x="4744083" y="386859"/>
                  </a:lnTo>
                  <a:cubicBezTo>
                    <a:pt x="4744083" y="315914"/>
                    <a:pt x="4686571" y="258402"/>
                    <a:pt x="4615626" y="258402"/>
                  </a:cubicBezTo>
                  <a:lnTo>
                    <a:pt x="1273688" y="258402"/>
                  </a:lnTo>
                  <a:lnTo>
                    <a:pt x="1015286" y="0"/>
                  </a:lnTo>
                  <a:lnTo>
                    <a:pt x="618292" y="0"/>
                  </a:lnTo>
                  <a:lnTo>
                    <a:pt x="359890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正方形/長方形 37"/>
            <p:cNvSpPr/>
            <p:nvPr/>
          </p:nvSpPr>
          <p:spPr>
            <a:xfrm>
              <a:off x="2533496" y="4948346"/>
              <a:ext cx="3164557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かくす</a:t>
              </a:r>
              <a:endParaRPr kumimoji="1" lang="ja-JP" altLang="en-US" sz="5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2343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391113" y="378848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5400000">
              <a:off x="4009685" y="-942777"/>
              <a:ext cx="1332022" cy="4958045"/>
            </a:xfrm>
            <a:custGeom>
              <a:avLst/>
              <a:gdLst>
                <a:gd name="connsiteX0" fmla="*/ 0 w 1332022"/>
                <a:gd name="connsiteY0" fmla="*/ 432000 h 4958045"/>
                <a:gd name="connsiteX1" fmla="*/ 11 w 1332022"/>
                <a:gd name="connsiteY1" fmla="*/ 431993 h 4958045"/>
                <a:gd name="connsiteX2" fmla="*/ 11 w 1332022"/>
                <a:gd name="connsiteY2" fmla="*/ 426896 h 4958045"/>
                <a:gd name="connsiteX3" fmla="*/ 7869 w 1332022"/>
                <a:gd name="connsiteY3" fmla="*/ 426896 h 4958045"/>
                <a:gd name="connsiteX4" fmla="*/ 666000 w 1332022"/>
                <a:gd name="connsiteY4" fmla="*/ 0 h 4958045"/>
                <a:gd name="connsiteX5" fmla="*/ 1324131 w 1332022"/>
                <a:gd name="connsiteY5" fmla="*/ 426896 h 4958045"/>
                <a:gd name="connsiteX6" fmla="*/ 1332011 w 1332022"/>
                <a:gd name="connsiteY6" fmla="*/ 426896 h 4958045"/>
                <a:gd name="connsiteX7" fmla="*/ 1332011 w 1332022"/>
                <a:gd name="connsiteY7" fmla="*/ 4526045 h 4958045"/>
                <a:gd name="connsiteX8" fmla="*/ 1332022 w 1332022"/>
                <a:gd name="connsiteY8" fmla="*/ 4526045 h 4958045"/>
                <a:gd name="connsiteX9" fmla="*/ 1332011 w 1332022"/>
                <a:gd name="connsiteY9" fmla="*/ 4526052 h 4958045"/>
                <a:gd name="connsiteX10" fmla="*/ 1332011 w 1332022"/>
                <a:gd name="connsiteY10" fmla="*/ 4530896 h 4958045"/>
                <a:gd name="connsiteX11" fmla="*/ 1324436 w 1332022"/>
                <a:gd name="connsiteY11" fmla="*/ 4530896 h 4958045"/>
                <a:gd name="connsiteX12" fmla="*/ 656498 w 1332022"/>
                <a:gd name="connsiteY12" fmla="*/ 4958045 h 4958045"/>
                <a:gd name="connsiteX13" fmla="*/ 7394 w 1332022"/>
                <a:gd name="connsiteY13" fmla="*/ 4530896 h 4958045"/>
                <a:gd name="connsiteX14" fmla="*/ 11 w 1332022"/>
                <a:gd name="connsiteY14" fmla="*/ 4530896 h 4958045"/>
                <a:gd name="connsiteX15" fmla="*/ 11 w 1332022"/>
                <a:gd name="connsiteY15" fmla="*/ 432000 h 495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2022" h="4958045">
                  <a:moveTo>
                    <a:pt x="0" y="432000"/>
                  </a:moveTo>
                  <a:lnTo>
                    <a:pt x="11" y="431993"/>
                  </a:lnTo>
                  <a:lnTo>
                    <a:pt x="11" y="426896"/>
                  </a:lnTo>
                  <a:lnTo>
                    <a:pt x="7869" y="426896"/>
                  </a:lnTo>
                  <a:lnTo>
                    <a:pt x="666000" y="0"/>
                  </a:lnTo>
                  <a:lnTo>
                    <a:pt x="1324131" y="426896"/>
                  </a:lnTo>
                  <a:lnTo>
                    <a:pt x="1332011" y="426896"/>
                  </a:lnTo>
                  <a:lnTo>
                    <a:pt x="1332011" y="4526045"/>
                  </a:lnTo>
                  <a:lnTo>
                    <a:pt x="1332022" y="4526045"/>
                  </a:lnTo>
                  <a:lnTo>
                    <a:pt x="1332011" y="4526052"/>
                  </a:lnTo>
                  <a:lnTo>
                    <a:pt x="1332011" y="4530896"/>
                  </a:lnTo>
                  <a:lnTo>
                    <a:pt x="1324436" y="4530896"/>
                  </a:lnTo>
                  <a:lnTo>
                    <a:pt x="656498" y="4958045"/>
                  </a:lnTo>
                  <a:lnTo>
                    <a:pt x="7394" y="4530896"/>
                  </a:lnTo>
                  <a:lnTo>
                    <a:pt x="11" y="4530896"/>
                  </a:lnTo>
                  <a:lnTo>
                    <a:pt x="11" y="432000"/>
                  </a:lnTo>
                  <a:close/>
                </a:path>
              </a:pathLst>
            </a:custGeom>
            <a:solidFill>
              <a:srgbClr val="5CB1D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701437" y="999966"/>
              <a:ext cx="1261426" cy="1072554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890077" y="1090647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色にふれた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014173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08169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</p:grpSp>
      <p:sp>
        <p:nvSpPr>
          <p:cNvPr id="45" name="フリーフォーム 44"/>
          <p:cNvSpPr/>
          <p:nvPr/>
        </p:nvSpPr>
        <p:spPr>
          <a:xfrm flipV="1">
            <a:off x="1075700" y="2465000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383818" y="4066219"/>
            <a:ext cx="8712926" cy="2430636"/>
            <a:chOff x="650605" y="154745"/>
            <a:chExt cx="8712926" cy="2430636"/>
          </a:xfrm>
        </p:grpSpPr>
        <p:grpSp>
          <p:nvGrpSpPr>
            <p:cNvPr id="11" name="グループ化 10">
              <a:extLst>
                <a:ext uri="{FF2B5EF4-FFF2-40B4-BE49-F238E27FC236}">
                  <a16:creationId xmlns:a16="http://schemas.microsoft.com/office/drawing/2014/main" id="{BD868440-917A-49D1-90E6-FD5D17B74C67}"/>
                </a:ext>
              </a:extLst>
            </p:cNvPr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13" name="グループ化 12">
                <a:extLst>
                  <a:ext uri="{FF2B5EF4-FFF2-40B4-BE49-F238E27FC236}">
                    <a16:creationId xmlns:a16="http://schemas.microsoft.com/office/drawing/2014/main" id="{787652D8-E627-4D03-B420-051BDCCC1AE5}"/>
                  </a:ext>
                </a:extLst>
              </p:cNvPr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17" name="フリーフォーム 16">
                  <a:extLst>
                    <a:ext uri="{FF2B5EF4-FFF2-40B4-BE49-F238E27FC236}">
                      <a16:creationId xmlns:a16="http://schemas.microsoft.com/office/drawing/2014/main" id="{8E332BE6-0597-4348-85A7-4BF20150B0BC}"/>
                    </a:ext>
                  </a:extLst>
                </p:cNvPr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8" name="角丸四角形 17">
                  <a:extLst>
                    <a:ext uri="{FF2B5EF4-FFF2-40B4-BE49-F238E27FC236}">
                      <a16:creationId xmlns:a16="http://schemas.microsoft.com/office/drawing/2014/main" id="{6934FCFD-F4C7-47FA-9BBA-5FAF84145D95}"/>
                    </a:ext>
                  </a:extLst>
                </p:cNvPr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8E77F8A9-BCB3-4E2D-83BC-3209B56AA02E}"/>
                  </a:ext>
                </a:extLst>
              </p:cNvPr>
              <p:cNvGrpSpPr/>
              <p:nvPr/>
            </p:nvGrpSpPr>
            <p:grpSpPr>
              <a:xfrm>
                <a:off x="1002677" y="1542595"/>
                <a:ext cx="8477305" cy="861774"/>
                <a:chOff x="1002787" y="1542595"/>
                <a:chExt cx="8412985" cy="861774"/>
              </a:xfrm>
            </p:grpSpPr>
            <p:sp>
              <p:nvSpPr>
                <p:cNvPr id="15" name="テキスト ボックス 14">
                  <a:extLst>
                    <a:ext uri="{FF2B5EF4-FFF2-40B4-BE49-F238E27FC236}">
                      <a16:creationId xmlns:a16="http://schemas.microsoft.com/office/drawing/2014/main" id="{939F77CC-E57B-47CA-8768-2235FD0D9C77}"/>
                    </a:ext>
                  </a:extLst>
                </p:cNvPr>
                <p:cNvSpPr txBox="1"/>
                <p:nvPr/>
              </p:nvSpPr>
              <p:spPr>
                <a:xfrm>
                  <a:off x="1002787" y="1542595"/>
                  <a:ext cx="2722218" cy="86177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5000" spc="-30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スペース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16" name="テキスト ボックス 15">
                  <a:extLst>
                    <a:ext uri="{FF2B5EF4-FFF2-40B4-BE49-F238E27FC236}">
                      <a16:creationId xmlns:a16="http://schemas.microsoft.com/office/drawing/2014/main" id="{C6F2A11A-AE87-4413-9731-28C1101D95F3}"/>
                    </a:ext>
                  </a:extLst>
                </p:cNvPr>
                <p:cNvSpPr txBox="1"/>
                <p:nvPr/>
              </p:nvSpPr>
              <p:spPr>
                <a:xfrm>
                  <a:off x="4271683" y="1610399"/>
                  <a:ext cx="5144089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キーが</a:t>
                  </a:r>
                  <a:r>
                    <a:rPr kumimoji="1" lang="ja-JP" altLang="en-US" sz="44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おされたとき</a:t>
                  </a:r>
                </a:p>
              </p:txBody>
            </p:sp>
          </p:grpSp>
        </p:grpSp>
        <p:sp>
          <p:nvSpPr>
            <p:cNvPr id="12" name="二等辺三角形 11">
              <a:extLst>
                <a:ext uri="{FF2B5EF4-FFF2-40B4-BE49-F238E27FC236}">
                  <a16:creationId xmlns:a16="http://schemas.microsoft.com/office/drawing/2014/main" id="{F6E27AD6-FB89-4C6D-A166-A6C76F398A3E}"/>
                </a:ext>
              </a:extLst>
            </p:cNvPr>
            <p:cNvSpPr/>
            <p:nvPr/>
          </p:nvSpPr>
          <p:spPr>
            <a:xfrm flipV="1">
              <a:off x="3389698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9187758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/>
          <p:cNvGrpSpPr/>
          <p:nvPr/>
        </p:nvGrpSpPr>
        <p:grpSpPr>
          <a:xfrm>
            <a:off x="417617" y="236810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5400000">
              <a:off x="4009685" y="-942777"/>
              <a:ext cx="1332022" cy="4958045"/>
            </a:xfrm>
            <a:custGeom>
              <a:avLst/>
              <a:gdLst>
                <a:gd name="connsiteX0" fmla="*/ 0 w 1332022"/>
                <a:gd name="connsiteY0" fmla="*/ 432000 h 4958045"/>
                <a:gd name="connsiteX1" fmla="*/ 11 w 1332022"/>
                <a:gd name="connsiteY1" fmla="*/ 431993 h 4958045"/>
                <a:gd name="connsiteX2" fmla="*/ 11 w 1332022"/>
                <a:gd name="connsiteY2" fmla="*/ 426896 h 4958045"/>
                <a:gd name="connsiteX3" fmla="*/ 7869 w 1332022"/>
                <a:gd name="connsiteY3" fmla="*/ 426896 h 4958045"/>
                <a:gd name="connsiteX4" fmla="*/ 666000 w 1332022"/>
                <a:gd name="connsiteY4" fmla="*/ 0 h 4958045"/>
                <a:gd name="connsiteX5" fmla="*/ 1324131 w 1332022"/>
                <a:gd name="connsiteY5" fmla="*/ 426896 h 4958045"/>
                <a:gd name="connsiteX6" fmla="*/ 1332011 w 1332022"/>
                <a:gd name="connsiteY6" fmla="*/ 426896 h 4958045"/>
                <a:gd name="connsiteX7" fmla="*/ 1332011 w 1332022"/>
                <a:gd name="connsiteY7" fmla="*/ 4526045 h 4958045"/>
                <a:gd name="connsiteX8" fmla="*/ 1332022 w 1332022"/>
                <a:gd name="connsiteY8" fmla="*/ 4526045 h 4958045"/>
                <a:gd name="connsiteX9" fmla="*/ 1332011 w 1332022"/>
                <a:gd name="connsiteY9" fmla="*/ 4526052 h 4958045"/>
                <a:gd name="connsiteX10" fmla="*/ 1332011 w 1332022"/>
                <a:gd name="connsiteY10" fmla="*/ 4530896 h 4958045"/>
                <a:gd name="connsiteX11" fmla="*/ 1324436 w 1332022"/>
                <a:gd name="connsiteY11" fmla="*/ 4530896 h 4958045"/>
                <a:gd name="connsiteX12" fmla="*/ 656498 w 1332022"/>
                <a:gd name="connsiteY12" fmla="*/ 4958045 h 4958045"/>
                <a:gd name="connsiteX13" fmla="*/ 7394 w 1332022"/>
                <a:gd name="connsiteY13" fmla="*/ 4530896 h 4958045"/>
                <a:gd name="connsiteX14" fmla="*/ 11 w 1332022"/>
                <a:gd name="connsiteY14" fmla="*/ 4530896 h 4958045"/>
                <a:gd name="connsiteX15" fmla="*/ 11 w 1332022"/>
                <a:gd name="connsiteY15" fmla="*/ 432000 h 495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2022" h="4958045">
                  <a:moveTo>
                    <a:pt x="0" y="432000"/>
                  </a:moveTo>
                  <a:lnTo>
                    <a:pt x="11" y="431993"/>
                  </a:lnTo>
                  <a:lnTo>
                    <a:pt x="11" y="426896"/>
                  </a:lnTo>
                  <a:lnTo>
                    <a:pt x="7869" y="426896"/>
                  </a:lnTo>
                  <a:lnTo>
                    <a:pt x="666000" y="0"/>
                  </a:lnTo>
                  <a:lnTo>
                    <a:pt x="1324131" y="426896"/>
                  </a:lnTo>
                  <a:lnTo>
                    <a:pt x="1332011" y="426896"/>
                  </a:lnTo>
                  <a:lnTo>
                    <a:pt x="1332011" y="4526045"/>
                  </a:lnTo>
                  <a:lnTo>
                    <a:pt x="1332022" y="4526045"/>
                  </a:lnTo>
                  <a:lnTo>
                    <a:pt x="1332011" y="4526052"/>
                  </a:lnTo>
                  <a:lnTo>
                    <a:pt x="1332011" y="4530896"/>
                  </a:lnTo>
                  <a:lnTo>
                    <a:pt x="1324436" y="4530896"/>
                  </a:lnTo>
                  <a:lnTo>
                    <a:pt x="656498" y="4958045"/>
                  </a:lnTo>
                  <a:lnTo>
                    <a:pt x="7394" y="4530896"/>
                  </a:lnTo>
                  <a:lnTo>
                    <a:pt x="11" y="4530896"/>
                  </a:lnTo>
                  <a:lnTo>
                    <a:pt x="11" y="432000"/>
                  </a:lnTo>
                  <a:close/>
                </a:path>
              </a:pathLst>
            </a:custGeom>
            <a:solidFill>
              <a:srgbClr val="5CB1D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701437" y="999966"/>
              <a:ext cx="1261426" cy="1072554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890077" y="1090647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色にふれた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014173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08169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</p:grpSp>
      <p:sp>
        <p:nvSpPr>
          <p:cNvPr id="45" name="フリーフォーム 44"/>
          <p:cNvSpPr/>
          <p:nvPr/>
        </p:nvSpPr>
        <p:spPr>
          <a:xfrm flipV="1">
            <a:off x="1102204" y="2365478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18" name="グループ化 17"/>
          <p:cNvGrpSpPr/>
          <p:nvPr/>
        </p:nvGrpSpPr>
        <p:grpSpPr>
          <a:xfrm>
            <a:off x="2647367" y="3853849"/>
            <a:ext cx="6332181" cy="2430636"/>
            <a:chOff x="1381227" y="2321328"/>
            <a:chExt cx="6332181" cy="2430636"/>
          </a:xfrm>
        </p:grpSpPr>
        <p:sp>
          <p:nvSpPr>
            <p:cNvPr id="19" name="フリーフォーム 18"/>
            <p:cNvSpPr/>
            <p:nvPr/>
          </p:nvSpPr>
          <p:spPr>
            <a:xfrm>
              <a:off x="1381227" y="2321328"/>
              <a:ext cx="6332181" cy="2430636"/>
            </a:xfrm>
            <a:custGeom>
              <a:avLst/>
              <a:gdLst>
                <a:gd name="connsiteX0" fmla="*/ 1240972 w 6332181"/>
                <a:gd name="connsiteY0" fmla="*/ 0 h 2430636"/>
                <a:gd name="connsiteX1" fmla="*/ 2384422 w 6332181"/>
                <a:gd name="connsiteY1" fmla="*/ 490660 h 2430636"/>
                <a:gd name="connsiteX2" fmla="*/ 2400745 w 6332181"/>
                <a:gd name="connsiteY2" fmla="*/ 524700 h 2430636"/>
                <a:gd name="connsiteX3" fmla="*/ 2431809 w 6332181"/>
                <a:gd name="connsiteY3" fmla="*/ 524700 h 2430636"/>
                <a:gd name="connsiteX4" fmla="*/ 2431809 w 6332181"/>
                <a:gd name="connsiteY4" fmla="*/ 524701 h 2430636"/>
                <a:gd name="connsiteX5" fmla="*/ 6203724 w 6332181"/>
                <a:gd name="connsiteY5" fmla="*/ 524701 h 2430636"/>
                <a:gd name="connsiteX6" fmla="*/ 6332181 w 6332181"/>
                <a:gd name="connsiteY6" fmla="*/ 653158 h 2430636"/>
                <a:gd name="connsiteX7" fmla="*/ 6332181 w 6332181"/>
                <a:gd name="connsiteY7" fmla="*/ 2029101 h 2430636"/>
                <a:gd name="connsiteX8" fmla="*/ 6203724 w 6332181"/>
                <a:gd name="connsiteY8" fmla="*/ 2157558 h 2430636"/>
                <a:gd name="connsiteX9" fmla="*/ 2376486 w 6332181"/>
                <a:gd name="connsiteY9" fmla="*/ 2157558 h 2430636"/>
                <a:gd name="connsiteX10" fmla="*/ 2376481 w 6332181"/>
                <a:gd name="connsiteY10" fmla="*/ 2157557 h 2430636"/>
                <a:gd name="connsiteX11" fmla="*/ 1284514 w 6332181"/>
                <a:gd name="connsiteY11" fmla="*/ 2157557 h 2430636"/>
                <a:gd name="connsiteX12" fmla="*/ 1284514 w 6332181"/>
                <a:gd name="connsiteY12" fmla="*/ 2159221 h 2430636"/>
                <a:gd name="connsiteX13" fmla="*/ 1013099 w 6332181"/>
                <a:gd name="connsiteY13" fmla="*/ 2430636 h 2430636"/>
                <a:gd name="connsiteX14" fmla="*/ 616105 w 6332181"/>
                <a:gd name="connsiteY14" fmla="*/ 2430636 h 2430636"/>
                <a:gd name="connsiteX15" fmla="*/ 344690 w 6332181"/>
                <a:gd name="connsiteY15" fmla="*/ 2159221 h 2430636"/>
                <a:gd name="connsiteX16" fmla="*/ 344690 w 6332181"/>
                <a:gd name="connsiteY16" fmla="*/ 2157557 h 2430636"/>
                <a:gd name="connsiteX17" fmla="*/ 128457 w 6332181"/>
                <a:gd name="connsiteY17" fmla="*/ 2157557 h 2430636"/>
                <a:gd name="connsiteX18" fmla="*/ 0 w 6332181"/>
                <a:gd name="connsiteY18" fmla="*/ 2029100 h 2430636"/>
                <a:gd name="connsiteX19" fmla="*/ 0 w 6332181"/>
                <a:gd name="connsiteY19" fmla="*/ 803367 h 2430636"/>
                <a:gd name="connsiteX20" fmla="*/ 0 w 6332181"/>
                <a:gd name="connsiteY20" fmla="*/ 803366 h 2430636"/>
                <a:gd name="connsiteX21" fmla="*/ 0 w 6332181"/>
                <a:gd name="connsiteY21" fmla="*/ 803365 h 2430636"/>
                <a:gd name="connsiteX22" fmla="*/ 0 w 6332181"/>
                <a:gd name="connsiteY22" fmla="*/ 653157 h 2430636"/>
                <a:gd name="connsiteX23" fmla="*/ 37624 w 6332181"/>
                <a:gd name="connsiteY23" fmla="*/ 562324 h 2430636"/>
                <a:gd name="connsiteX24" fmla="*/ 75357 w 6332181"/>
                <a:gd name="connsiteY24" fmla="*/ 536884 h 2430636"/>
                <a:gd name="connsiteX25" fmla="*/ 97522 w 6332181"/>
                <a:gd name="connsiteY25" fmla="*/ 490660 h 2430636"/>
                <a:gd name="connsiteX26" fmla="*/ 1240972 w 6332181"/>
                <a:gd name="connsiteY26" fmla="*/ 0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332181" h="2430636">
                  <a:moveTo>
                    <a:pt x="1240972" y="0"/>
                  </a:moveTo>
                  <a:cubicBezTo>
                    <a:pt x="1755000" y="0"/>
                    <a:pt x="2196033" y="202319"/>
                    <a:pt x="2384422" y="490660"/>
                  </a:cubicBezTo>
                  <a:lnTo>
                    <a:pt x="2400745" y="524700"/>
                  </a:lnTo>
                  <a:lnTo>
                    <a:pt x="2431809" y="524700"/>
                  </a:lnTo>
                  <a:lnTo>
                    <a:pt x="2431809" y="524701"/>
                  </a:lnTo>
                  <a:lnTo>
                    <a:pt x="6203724" y="524701"/>
                  </a:lnTo>
                  <a:cubicBezTo>
                    <a:pt x="6274669" y="524701"/>
                    <a:pt x="6332181" y="582213"/>
                    <a:pt x="6332181" y="653158"/>
                  </a:cubicBezTo>
                  <a:lnTo>
                    <a:pt x="6332181" y="2029101"/>
                  </a:lnTo>
                  <a:cubicBezTo>
                    <a:pt x="6332181" y="2100046"/>
                    <a:pt x="6274669" y="2157558"/>
                    <a:pt x="6203724" y="2157558"/>
                  </a:cubicBezTo>
                  <a:lnTo>
                    <a:pt x="2376486" y="2157558"/>
                  </a:lnTo>
                  <a:lnTo>
                    <a:pt x="2376481" y="2157557"/>
                  </a:lnTo>
                  <a:lnTo>
                    <a:pt x="1284514" y="2157557"/>
                  </a:lnTo>
                  <a:lnTo>
                    <a:pt x="1284514" y="2159221"/>
                  </a:lnTo>
                  <a:lnTo>
                    <a:pt x="1013099" y="2430636"/>
                  </a:lnTo>
                  <a:lnTo>
                    <a:pt x="616105" y="2430636"/>
                  </a:lnTo>
                  <a:lnTo>
                    <a:pt x="344690" y="2159221"/>
                  </a:lnTo>
                  <a:lnTo>
                    <a:pt x="344690" y="2157557"/>
                  </a:lnTo>
                  <a:lnTo>
                    <a:pt x="128457" y="2157557"/>
                  </a:lnTo>
                  <a:cubicBezTo>
                    <a:pt x="57512" y="2157557"/>
                    <a:pt x="0" y="2100045"/>
                    <a:pt x="0" y="2029100"/>
                  </a:cubicBezTo>
                  <a:lnTo>
                    <a:pt x="0" y="803367"/>
                  </a:lnTo>
                  <a:lnTo>
                    <a:pt x="0" y="803366"/>
                  </a:lnTo>
                  <a:lnTo>
                    <a:pt x="0" y="803365"/>
                  </a:lnTo>
                  <a:lnTo>
                    <a:pt x="0" y="653157"/>
                  </a:lnTo>
                  <a:cubicBezTo>
                    <a:pt x="0" y="617684"/>
                    <a:pt x="14378" y="585570"/>
                    <a:pt x="37624" y="562324"/>
                  </a:cubicBezTo>
                  <a:lnTo>
                    <a:pt x="75357" y="536884"/>
                  </a:lnTo>
                  <a:lnTo>
                    <a:pt x="97522" y="490660"/>
                  </a:lnTo>
                  <a:cubicBezTo>
                    <a:pt x="285912" y="202319"/>
                    <a:pt x="726945" y="0"/>
                    <a:pt x="1240972" y="0"/>
                  </a:cubicBezTo>
                  <a:close/>
                </a:path>
              </a:pathLst>
            </a:custGeom>
            <a:solidFill>
              <a:srgbClr val="FFBF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749962" y="3086176"/>
              <a:ext cx="1099827" cy="1212246"/>
              <a:chOff x="1377855" y="3338488"/>
              <a:chExt cx="1512829" cy="1667465"/>
            </a:xfrm>
          </p:grpSpPr>
          <p:sp>
            <p:nvSpPr>
              <p:cNvPr id="22" name="フリーフォーム 21"/>
              <p:cNvSpPr/>
              <p:nvPr/>
            </p:nvSpPr>
            <p:spPr>
              <a:xfrm flipH="1">
                <a:off x="1489587" y="3415978"/>
                <a:ext cx="1401097" cy="1067532"/>
              </a:xfrm>
              <a:custGeom>
                <a:avLst/>
                <a:gdLst>
                  <a:gd name="connsiteX0" fmla="*/ 1050823 w 1401097"/>
                  <a:gd name="connsiteY0" fmla="*/ 0 h 1067532"/>
                  <a:gd name="connsiteX1" fmla="*/ 700548 w 1401097"/>
                  <a:gd name="connsiteY1" fmla="*/ 106753 h 1067532"/>
                  <a:gd name="connsiteX2" fmla="*/ 350274 w 1401097"/>
                  <a:gd name="connsiteY2" fmla="*/ 213507 h 1067532"/>
                  <a:gd name="connsiteX3" fmla="*/ 7115 w 1401097"/>
                  <a:gd name="connsiteY3" fmla="*/ 128259 h 1067532"/>
                  <a:gd name="connsiteX4" fmla="*/ 573 w 1401097"/>
                  <a:gd name="connsiteY4" fmla="*/ 108486 h 1067532"/>
                  <a:gd name="connsiteX5" fmla="*/ 0 w 1401097"/>
                  <a:gd name="connsiteY5" fmla="*/ 108486 h 1067532"/>
                  <a:gd name="connsiteX6" fmla="*/ 0 w 1401097"/>
                  <a:gd name="connsiteY6" fmla="*/ 960779 h 1067532"/>
                  <a:gd name="connsiteX7" fmla="*/ 350274 w 1401097"/>
                  <a:gd name="connsiteY7" fmla="*/ 1067532 h 1067532"/>
                  <a:gd name="connsiteX8" fmla="*/ 700548 w 1401097"/>
                  <a:gd name="connsiteY8" fmla="*/ 960779 h 1067532"/>
                  <a:gd name="connsiteX9" fmla="*/ 1050823 w 1401097"/>
                  <a:gd name="connsiteY9" fmla="*/ 854026 h 1067532"/>
                  <a:gd name="connsiteX10" fmla="*/ 1401097 w 1401097"/>
                  <a:gd name="connsiteY10" fmla="*/ 960779 h 1067532"/>
                  <a:gd name="connsiteX11" fmla="*/ 1401097 w 1401097"/>
                  <a:gd name="connsiteY11" fmla="*/ 106753 h 1067532"/>
                  <a:gd name="connsiteX12" fmla="*/ 1050823 w 1401097"/>
                  <a:gd name="connsiteY12" fmla="*/ 0 h 106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01097" h="1067532">
                    <a:moveTo>
                      <a:pt x="1050823" y="0"/>
                    </a:moveTo>
                    <a:cubicBezTo>
                      <a:pt x="857331" y="0"/>
                      <a:pt x="700548" y="47826"/>
                      <a:pt x="700548" y="106753"/>
                    </a:cubicBezTo>
                    <a:cubicBezTo>
                      <a:pt x="700548" y="165681"/>
                      <a:pt x="543766" y="213507"/>
                      <a:pt x="350274" y="213507"/>
                    </a:cubicBezTo>
                    <a:cubicBezTo>
                      <a:pt x="180970" y="213507"/>
                      <a:pt x="39769" y="176890"/>
                      <a:pt x="7115" y="128259"/>
                    </a:cubicBezTo>
                    <a:lnTo>
                      <a:pt x="573" y="108486"/>
                    </a:lnTo>
                    <a:lnTo>
                      <a:pt x="0" y="108486"/>
                    </a:lnTo>
                    <a:lnTo>
                      <a:pt x="0" y="960779"/>
                    </a:lnTo>
                    <a:cubicBezTo>
                      <a:pt x="0" y="1019707"/>
                      <a:pt x="156783" y="1067532"/>
                      <a:pt x="350274" y="1067532"/>
                    </a:cubicBezTo>
                    <a:cubicBezTo>
                      <a:pt x="543766" y="1067532"/>
                      <a:pt x="700548" y="1019707"/>
                      <a:pt x="700548" y="960779"/>
                    </a:cubicBezTo>
                    <a:cubicBezTo>
                      <a:pt x="700548" y="901851"/>
                      <a:pt x="857331" y="854026"/>
                      <a:pt x="1050823" y="854026"/>
                    </a:cubicBezTo>
                    <a:cubicBezTo>
                      <a:pt x="1244314" y="854026"/>
                      <a:pt x="1401097" y="901851"/>
                      <a:pt x="1401097" y="960779"/>
                    </a:cubicBezTo>
                    <a:lnTo>
                      <a:pt x="1401097" y="106753"/>
                    </a:lnTo>
                    <a:cubicBezTo>
                      <a:pt x="1401097" y="47826"/>
                      <a:pt x="1244314" y="0"/>
                      <a:pt x="1050823" y="0"/>
                    </a:cubicBezTo>
                    <a:close/>
                  </a:path>
                </a:pathLst>
              </a:custGeom>
              <a:solidFill>
                <a:srgbClr val="4BBF56"/>
              </a:solidFill>
              <a:ln w="41275">
                <a:solidFill>
                  <a:srgbClr val="469A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 flipH="1">
                <a:off x="1377855" y="3338488"/>
                <a:ext cx="218470" cy="1667465"/>
              </a:xfrm>
              <a:prstGeom prst="roundRect">
                <a:avLst>
                  <a:gd name="adj" fmla="val 50000"/>
                </a:avLst>
              </a:prstGeom>
              <a:solidFill>
                <a:srgbClr val="3D97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3088778" y="3267195"/>
              <a:ext cx="38947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がおされたとき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70193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フリーフォーム 54"/>
          <p:cNvSpPr/>
          <p:nvPr/>
        </p:nvSpPr>
        <p:spPr>
          <a:xfrm flipV="1">
            <a:off x="947704" y="713886"/>
            <a:ext cx="7877344" cy="3285253"/>
          </a:xfrm>
          <a:custGeom>
            <a:avLst/>
            <a:gdLst>
              <a:gd name="connsiteX0" fmla="*/ 128457 w 7877344"/>
              <a:gd name="connsiteY0" fmla="*/ 3285253 h 3285253"/>
              <a:gd name="connsiteX1" fmla="*/ 340190 w 7877344"/>
              <a:gd name="connsiteY1" fmla="*/ 3285253 h 3285253"/>
              <a:gd name="connsiteX2" fmla="*/ 340190 w 7877344"/>
              <a:gd name="connsiteY2" fmla="*/ 3285208 h 3285253"/>
              <a:gd name="connsiteX3" fmla="*/ 611605 w 7877344"/>
              <a:gd name="connsiteY3" fmla="*/ 3013793 h 3285253"/>
              <a:gd name="connsiteX4" fmla="*/ 1008599 w 7877344"/>
              <a:gd name="connsiteY4" fmla="*/ 3013793 h 3285253"/>
              <a:gd name="connsiteX5" fmla="*/ 1280014 w 7877344"/>
              <a:gd name="connsiteY5" fmla="*/ 3285208 h 3285253"/>
              <a:gd name="connsiteX6" fmla="*/ 1280014 w 7877344"/>
              <a:gd name="connsiteY6" fmla="*/ 3285253 h 3285253"/>
              <a:gd name="connsiteX7" fmla="*/ 7748887 w 7877344"/>
              <a:gd name="connsiteY7" fmla="*/ 3285253 h 3285253"/>
              <a:gd name="connsiteX8" fmla="*/ 7877344 w 7877344"/>
              <a:gd name="connsiteY8" fmla="*/ 3156796 h 3285253"/>
              <a:gd name="connsiteX9" fmla="*/ 7877344 w 7877344"/>
              <a:gd name="connsiteY9" fmla="*/ 1780853 h 3285253"/>
              <a:gd name="connsiteX10" fmla="*/ 7748887 w 7877344"/>
              <a:gd name="connsiteY10" fmla="*/ 1652396 h 3285253"/>
              <a:gd name="connsiteX11" fmla="*/ 1731955 w 7877344"/>
              <a:gd name="connsiteY11" fmla="*/ 1652396 h 3285253"/>
              <a:gd name="connsiteX12" fmla="*/ 1466162 w 7877344"/>
              <a:gd name="connsiteY12" fmla="*/ 1386603 h 3285253"/>
              <a:gd name="connsiteX13" fmla="*/ 1069168 w 7877344"/>
              <a:gd name="connsiteY13" fmla="*/ 1386603 h 3285253"/>
              <a:gd name="connsiteX14" fmla="*/ 803375 w 7877344"/>
              <a:gd name="connsiteY14" fmla="*/ 1652396 h 3285253"/>
              <a:gd name="connsiteX15" fmla="*/ 444924 w 7877344"/>
              <a:gd name="connsiteY15" fmla="*/ 1652396 h 3285253"/>
              <a:gd name="connsiteX16" fmla="*/ 444924 w 7877344"/>
              <a:gd name="connsiteY16" fmla="*/ 0 h 3285253"/>
              <a:gd name="connsiteX17" fmla="*/ 0 w 7877344"/>
              <a:gd name="connsiteY17" fmla="*/ 0 h 3285253"/>
              <a:gd name="connsiteX18" fmla="*/ 0 w 7877344"/>
              <a:gd name="connsiteY18" fmla="*/ 1780853 h 3285253"/>
              <a:gd name="connsiteX19" fmla="*/ 0 w 7877344"/>
              <a:gd name="connsiteY19" fmla="*/ 1870082 h 3285253"/>
              <a:gd name="connsiteX20" fmla="*/ 0 w 7877344"/>
              <a:gd name="connsiteY20" fmla="*/ 3156796 h 3285253"/>
              <a:gd name="connsiteX21" fmla="*/ 128457 w 7877344"/>
              <a:gd name="connsiteY21" fmla="*/ 3285253 h 328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77344" h="3285253">
                <a:moveTo>
                  <a:pt x="128457" y="3285253"/>
                </a:moveTo>
                <a:lnTo>
                  <a:pt x="340190" y="3285253"/>
                </a:lnTo>
                <a:lnTo>
                  <a:pt x="340190" y="3285208"/>
                </a:lnTo>
                <a:lnTo>
                  <a:pt x="611605" y="3013793"/>
                </a:lnTo>
                <a:lnTo>
                  <a:pt x="1008599" y="3013793"/>
                </a:lnTo>
                <a:lnTo>
                  <a:pt x="1280014" y="3285208"/>
                </a:lnTo>
                <a:lnTo>
                  <a:pt x="1280014" y="3285253"/>
                </a:lnTo>
                <a:lnTo>
                  <a:pt x="7748887" y="3285253"/>
                </a:lnTo>
                <a:cubicBezTo>
                  <a:pt x="7819832" y="3285253"/>
                  <a:pt x="7877344" y="3227741"/>
                  <a:pt x="7877344" y="3156796"/>
                </a:cubicBezTo>
                <a:lnTo>
                  <a:pt x="7877344" y="1780853"/>
                </a:lnTo>
                <a:cubicBezTo>
                  <a:pt x="7877344" y="1709908"/>
                  <a:pt x="7819832" y="1652396"/>
                  <a:pt x="7748887" y="1652396"/>
                </a:cubicBezTo>
                <a:lnTo>
                  <a:pt x="1731955" y="1652396"/>
                </a:lnTo>
                <a:lnTo>
                  <a:pt x="1466162" y="1386603"/>
                </a:lnTo>
                <a:lnTo>
                  <a:pt x="1069168" y="1386603"/>
                </a:lnTo>
                <a:lnTo>
                  <a:pt x="803375" y="1652396"/>
                </a:lnTo>
                <a:lnTo>
                  <a:pt x="444924" y="1652396"/>
                </a:lnTo>
                <a:lnTo>
                  <a:pt x="444924" y="0"/>
                </a:lnTo>
                <a:lnTo>
                  <a:pt x="0" y="0"/>
                </a:lnTo>
                <a:lnTo>
                  <a:pt x="0" y="1780853"/>
                </a:lnTo>
                <a:lnTo>
                  <a:pt x="0" y="1870082"/>
                </a:lnTo>
                <a:lnTo>
                  <a:pt x="0" y="3156796"/>
                </a:lnTo>
                <a:cubicBezTo>
                  <a:pt x="0" y="3227741"/>
                  <a:pt x="57512" y="3285253"/>
                  <a:pt x="128457" y="3285253"/>
                </a:cubicBezTo>
                <a:close/>
              </a:path>
            </a:pathLst>
          </a:custGeom>
          <a:solidFill>
            <a:srgbClr val="FFAB1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49" name="フリーフォーム 48"/>
          <p:cNvSpPr/>
          <p:nvPr/>
        </p:nvSpPr>
        <p:spPr>
          <a:xfrm rot="5400000">
            <a:off x="4009685" y="-942777"/>
            <a:ext cx="1332022" cy="4958045"/>
          </a:xfrm>
          <a:custGeom>
            <a:avLst/>
            <a:gdLst>
              <a:gd name="connsiteX0" fmla="*/ 0 w 1332022"/>
              <a:gd name="connsiteY0" fmla="*/ 432000 h 4958045"/>
              <a:gd name="connsiteX1" fmla="*/ 11 w 1332022"/>
              <a:gd name="connsiteY1" fmla="*/ 431993 h 4958045"/>
              <a:gd name="connsiteX2" fmla="*/ 11 w 1332022"/>
              <a:gd name="connsiteY2" fmla="*/ 426896 h 4958045"/>
              <a:gd name="connsiteX3" fmla="*/ 7869 w 1332022"/>
              <a:gd name="connsiteY3" fmla="*/ 426896 h 4958045"/>
              <a:gd name="connsiteX4" fmla="*/ 666000 w 1332022"/>
              <a:gd name="connsiteY4" fmla="*/ 0 h 4958045"/>
              <a:gd name="connsiteX5" fmla="*/ 1324131 w 1332022"/>
              <a:gd name="connsiteY5" fmla="*/ 426896 h 4958045"/>
              <a:gd name="connsiteX6" fmla="*/ 1332011 w 1332022"/>
              <a:gd name="connsiteY6" fmla="*/ 426896 h 4958045"/>
              <a:gd name="connsiteX7" fmla="*/ 1332011 w 1332022"/>
              <a:gd name="connsiteY7" fmla="*/ 4526045 h 4958045"/>
              <a:gd name="connsiteX8" fmla="*/ 1332022 w 1332022"/>
              <a:gd name="connsiteY8" fmla="*/ 4526045 h 4958045"/>
              <a:gd name="connsiteX9" fmla="*/ 1332011 w 1332022"/>
              <a:gd name="connsiteY9" fmla="*/ 4526052 h 4958045"/>
              <a:gd name="connsiteX10" fmla="*/ 1332011 w 1332022"/>
              <a:gd name="connsiteY10" fmla="*/ 4530896 h 4958045"/>
              <a:gd name="connsiteX11" fmla="*/ 1324436 w 1332022"/>
              <a:gd name="connsiteY11" fmla="*/ 4530896 h 4958045"/>
              <a:gd name="connsiteX12" fmla="*/ 656498 w 1332022"/>
              <a:gd name="connsiteY12" fmla="*/ 4958045 h 4958045"/>
              <a:gd name="connsiteX13" fmla="*/ 7394 w 1332022"/>
              <a:gd name="connsiteY13" fmla="*/ 4530896 h 4958045"/>
              <a:gd name="connsiteX14" fmla="*/ 11 w 1332022"/>
              <a:gd name="connsiteY14" fmla="*/ 4530896 h 4958045"/>
              <a:gd name="connsiteX15" fmla="*/ 11 w 1332022"/>
              <a:gd name="connsiteY15" fmla="*/ 432000 h 495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32022" h="4958045">
                <a:moveTo>
                  <a:pt x="0" y="432000"/>
                </a:moveTo>
                <a:lnTo>
                  <a:pt x="11" y="431993"/>
                </a:lnTo>
                <a:lnTo>
                  <a:pt x="11" y="426896"/>
                </a:lnTo>
                <a:lnTo>
                  <a:pt x="7869" y="426896"/>
                </a:lnTo>
                <a:lnTo>
                  <a:pt x="666000" y="0"/>
                </a:lnTo>
                <a:lnTo>
                  <a:pt x="1324131" y="426896"/>
                </a:lnTo>
                <a:lnTo>
                  <a:pt x="1332011" y="426896"/>
                </a:lnTo>
                <a:lnTo>
                  <a:pt x="1332011" y="4526045"/>
                </a:lnTo>
                <a:lnTo>
                  <a:pt x="1332022" y="4526045"/>
                </a:lnTo>
                <a:lnTo>
                  <a:pt x="1332011" y="4526052"/>
                </a:lnTo>
                <a:lnTo>
                  <a:pt x="1332011" y="4530896"/>
                </a:lnTo>
                <a:lnTo>
                  <a:pt x="1324436" y="4530896"/>
                </a:lnTo>
                <a:lnTo>
                  <a:pt x="656498" y="4958045"/>
                </a:lnTo>
                <a:lnTo>
                  <a:pt x="7394" y="4530896"/>
                </a:lnTo>
                <a:lnTo>
                  <a:pt x="11" y="4530896"/>
                </a:lnTo>
                <a:lnTo>
                  <a:pt x="11" y="432000"/>
                </a:lnTo>
                <a:close/>
              </a:path>
            </a:pathLst>
          </a:custGeom>
          <a:solidFill>
            <a:srgbClr val="5CB1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2560320" y="999966"/>
            <a:ext cx="2178845" cy="1072554"/>
          </a:xfrm>
          <a:prstGeom prst="roundRect">
            <a:avLst>
              <a:gd name="adj" fmla="val 50000"/>
            </a:avLst>
          </a:prstGeom>
          <a:solidFill>
            <a:srgbClr val="47A8D1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739166" y="1090647"/>
            <a:ext cx="22878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spc="-30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ふれた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1014173" y="1128847"/>
            <a:ext cx="1236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もし</a:t>
            </a:r>
          </a:p>
        </p:txBody>
      </p:sp>
      <p:sp>
        <p:nvSpPr>
          <p:cNvPr id="41" name="正方形/長方形 40"/>
          <p:cNvSpPr/>
          <p:nvPr/>
        </p:nvSpPr>
        <p:spPr>
          <a:xfrm>
            <a:off x="7308169" y="1128847"/>
            <a:ext cx="123623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なら</a:t>
            </a:r>
          </a:p>
        </p:txBody>
      </p:sp>
      <p:sp>
        <p:nvSpPr>
          <p:cNvPr id="45" name="フリーフォーム 44"/>
          <p:cNvSpPr/>
          <p:nvPr/>
        </p:nvSpPr>
        <p:spPr>
          <a:xfrm flipV="1">
            <a:off x="898271" y="4919252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88255" y="1118217"/>
            <a:ext cx="17620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spc="-30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リンゴ</a:t>
            </a:r>
            <a:endParaRPr kumimoji="1" lang="ja-JP" altLang="en-US" sz="4400" spc="-300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1" name="グループ化 10"/>
          <p:cNvGrpSpPr/>
          <p:nvPr/>
        </p:nvGrpSpPr>
        <p:grpSpPr>
          <a:xfrm>
            <a:off x="2560320" y="2780201"/>
            <a:ext cx="6180997" cy="1891259"/>
            <a:chOff x="402683" y="3351942"/>
            <a:chExt cx="6180997" cy="1891259"/>
          </a:xfrm>
        </p:grpSpPr>
        <p:sp>
          <p:nvSpPr>
            <p:cNvPr id="12" name="フリーフォーム 11"/>
            <p:cNvSpPr/>
            <p:nvPr/>
          </p:nvSpPr>
          <p:spPr>
            <a:xfrm flipV="1">
              <a:off x="402683" y="3351942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1040674" y="3762717"/>
              <a:ext cx="3897086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4821659" y="376429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</p:grpSp>
      <p:sp>
        <p:nvSpPr>
          <p:cNvPr id="15" name="テキスト ボックス 14"/>
          <p:cNvSpPr txBox="1"/>
          <p:nvPr/>
        </p:nvSpPr>
        <p:spPr>
          <a:xfrm>
            <a:off x="4002951" y="3181138"/>
            <a:ext cx="228780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spc="-30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やったー</a:t>
            </a:r>
            <a:endParaRPr kumimoji="1" lang="ja-JP" altLang="en-US" sz="4400" spc="-3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120596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947704" y="462043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5400000">
              <a:off x="4009685" y="-942777"/>
              <a:ext cx="1332022" cy="4958045"/>
            </a:xfrm>
            <a:custGeom>
              <a:avLst/>
              <a:gdLst>
                <a:gd name="connsiteX0" fmla="*/ 0 w 1332022"/>
                <a:gd name="connsiteY0" fmla="*/ 432000 h 4958045"/>
                <a:gd name="connsiteX1" fmla="*/ 11 w 1332022"/>
                <a:gd name="connsiteY1" fmla="*/ 431993 h 4958045"/>
                <a:gd name="connsiteX2" fmla="*/ 11 w 1332022"/>
                <a:gd name="connsiteY2" fmla="*/ 426896 h 4958045"/>
                <a:gd name="connsiteX3" fmla="*/ 7869 w 1332022"/>
                <a:gd name="connsiteY3" fmla="*/ 426896 h 4958045"/>
                <a:gd name="connsiteX4" fmla="*/ 666000 w 1332022"/>
                <a:gd name="connsiteY4" fmla="*/ 0 h 4958045"/>
                <a:gd name="connsiteX5" fmla="*/ 1324131 w 1332022"/>
                <a:gd name="connsiteY5" fmla="*/ 426896 h 4958045"/>
                <a:gd name="connsiteX6" fmla="*/ 1332011 w 1332022"/>
                <a:gd name="connsiteY6" fmla="*/ 426896 h 4958045"/>
                <a:gd name="connsiteX7" fmla="*/ 1332011 w 1332022"/>
                <a:gd name="connsiteY7" fmla="*/ 4526045 h 4958045"/>
                <a:gd name="connsiteX8" fmla="*/ 1332022 w 1332022"/>
                <a:gd name="connsiteY8" fmla="*/ 4526045 h 4958045"/>
                <a:gd name="connsiteX9" fmla="*/ 1332011 w 1332022"/>
                <a:gd name="connsiteY9" fmla="*/ 4526052 h 4958045"/>
                <a:gd name="connsiteX10" fmla="*/ 1332011 w 1332022"/>
                <a:gd name="connsiteY10" fmla="*/ 4530896 h 4958045"/>
                <a:gd name="connsiteX11" fmla="*/ 1324436 w 1332022"/>
                <a:gd name="connsiteY11" fmla="*/ 4530896 h 4958045"/>
                <a:gd name="connsiteX12" fmla="*/ 656498 w 1332022"/>
                <a:gd name="connsiteY12" fmla="*/ 4958045 h 4958045"/>
                <a:gd name="connsiteX13" fmla="*/ 7394 w 1332022"/>
                <a:gd name="connsiteY13" fmla="*/ 4530896 h 4958045"/>
                <a:gd name="connsiteX14" fmla="*/ 11 w 1332022"/>
                <a:gd name="connsiteY14" fmla="*/ 4530896 h 4958045"/>
                <a:gd name="connsiteX15" fmla="*/ 11 w 1332022"/>
                <a:gd name="connsiteY15" fmla="*/ 432000 h 495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2022" h="4958045">
                  <a:moveTo>
                    <a:pt x="0" y="432000"/>
                  </a:moveTo>
                  <a:lnTo>
                    <a:pt x="11" y="431993"/>
                  </a:lnTo>
                  <a:lnTo>
                    <a:pt x="11" y="426896"/>
                  </a:lnTo>
                  <a:lnTo>
                    <a:pt x="7869" y="426896"/>
                  </a:lnTo>
                  <a:lnTo>
                    <a:pt x="666000" y="0"/>
                  </a:lnTo>
                  <a:lnTo>
                    <a:pt x="1324131" y="426896"/>
                  </a:lnTo>
                  <a:lnTo>
                    <a:pt x="1332011" y="426896"/>
                  </a:lnTo>
                  <a:lnTo>
                    <a:pt x="1332011" y="4526045"/>
                  </a:lnTo>
                  <a:lnTo>
                    <a:pt x="1332022" y="4526045"/>
                  </a:lnTo>
                  <a:lnTo>
                    <a:pt x="1332011" y="4526052"/>
                  </a:lnTo>
                  <a:lnTo>
                    <a:pt x="1332011" y="4530896"/>
                  </a:lnTo>
                  <a:lnTo>
                    <a:pt x="1324436" y="4530896"/>
                  </a:lnTo>
                  <a:lnTo>
                    <a:pt x="656498" y="4958045"/>
                  </a:lnTo>
                  <a:lnTo>
                    <a:pt x="7394" y="4530896"/>
                  </a:lnTo>
                  <a:lnTo>
                    <a:pt x="11" y="4530896"/>
                  </a:lnTo>
                  <a:lnTo>
                    <a:pt x="11" y="432000"/>
                  </a:lnTo>
                  <a:close/>
                </a:path>
              </a:pathLst>
            </a:custGeom>
            <a:solidFill>
              <a:srgbClr val="5CB1D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701437" y="999966"/>
              <a:ext cx="1261426" cy="10725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890077" y="1090647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色にふれた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014173" y="1194162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08169" y="1194162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</p:grpSp>
      <p:sp>
        <p:nvSpPr>
          <p:cNvPr id="45" name="フリーフォーム 44"/>
          <p:cNvSpPr/>
          <p:nvPr/>
        </p:nvSpPr>
        <p:spPr>
          <a:xfrm flipV="1">
            <a:off x="947704" y="4862251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1632291" y="3046682"/>
            <a:ext cx="7877344" cy="1454971"/>
            <a:chOff x="947704" y="3076634"/>
            <a:chExt cx="7877344" cy="1454971"/>
          </a:xfrm>
        </p:grpSpPr>
        <p:sp>
          <p:nvSpPr>
            <p:cNvPr id="16" name="フリーフォーム 15"/>
            <p:cNvSpPr/>
            <p:nvPr/>
          </p:nvSpPr>
          <p:spPr>
            <a:xfrm flipV="1">
              <a:off x="947704" y="3076634"/>
              <a:ext cx="7877344" cy="1454971"/>
            </a:xfrm>
            <a:custGeom>
              <a:avLst/>
              <a:gdLst>
                <a:gd name="connsiteX0" fmla="*/ 94634 w 7877344"/>
                <a:gd name="connsiteY0" fmla="*/ 1454971 h 1454971"/>
                <a:gd name="connsiteX1" fmla="*/ 814584 w 7877344"/>
                <a:gd name="connsiteY1" fmla="*/ 1454971 h 1454971"/>
                <a:gd name="connsiteX2" fmla="*/ 1072261 w 7877344"/>
                <a:gd name="connsiteY2" fmla="*/ 1197294 h 1454971"/>
                <a:gd name="connsiteX3" fmla="*/ 1469255 w 7877344"/>
                <a:gd name="connsiteY3" fmla="*/ 1197294 h 1454971"/>
                <a:gd name="connsiteX4" fmla="*/ 1726932 w 7877344"/>
                <a:gd name="connsiteY4" fmla="*/ 1454971 h 1454971"/>
                <a:gd name="connsiteX5" fmla="*/ 7782710 w 7877344"/>
                <a:gd name="connsiteY5" fmla="*/ 1454971 h 1454971"/>
                <a:gd name="connsiteX6" fmla="*/ 7877344 w 7877344"/>
                <a:gd name="connsiteY6" fmla="*/ 1360337 h 1454971"/>
                <a:gd name="connsiteX7" fmla="*/ 7877344 w 7877344"/>
                <a:gd name="connsiteY7" fmla="*/ 346676 h 1454971"/>
                <a:gd name="connsiteX8" fmla="*/ 7782710 w 7877344"/>
                <a:gd name="connsiteY8" fmla="*/ 252042 h 1454971"/>
                <a:gd name="connsiteX9" fmla="*/ 1728284 w 7877344"/>
                <a:gd name="connsiteY9" fmla="*/ 252042 h 1454971"/>
                <a:gd name="connsiteX10" fmla="*/ 1476242 w 7877344"/>
                <a:gd name="connsiteY10" fmla="*/ 0 h 1454971"/>
                <a:gd name="connsiteX11" fmla="*/ 1079248 w 7877344"/>
                <a:gd name="connsiteY11" fmla="*/ 0 h 1454971"/>
                <a:gd name="connsiteX12" fmla="*/ 827206 w 7877344"/>
                <a:gd name="connsiteY12" fmla="*/ 252042 h 1454971"/>
                <a:gd name="connsiteX13" fmla="*/ 94634 w 7877344"/>
                <a:gd name="connsiteY13" fmla="*/ 252042 h 1454971"/>
                <a:gd name="connsiteX14" fmla="*/ 0 w 7877344"/>
                <a:gd name="connsiteY14" fmla="*/ 346676 h 1454971"/>
                <a:gd name="connsiteX15" fmla="*/ 0 w 7877344"/>
                <a:gd name="connsiteY15" fmla="*/ 1360337 h 1454971"/>
                <a:gd name="connsiteX16" fmla="*/ 94634 w 7877344"/>
                <a:gd name="connsiteY16" fmla="*/ 1454971 h 1454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7877344" h="1454971">
                  <a:moveTo>
                    <a:pt x="94634" y="1454971"/>
                  </a:moveTo>
                  <a:lnTo>
                    <a:pt x="814584" y="1454971"/>
                  </a:lnTo>
                  <a:lnTo>
                    <a:pt x="1072261" y="1197294"/>
                  </a:lnTo>
                  <a:lnTo>
                    <a:pt x="1469255" y="1197294"/>
                  </a:lnTo>
                  <a:lnTo>
                    <a:pt x="1726932" y="1454971"/>
                  </a:lnTo>
                  <a:lnTo>
                    <a:pt x="7782710" y="1454971"/>
                  </a:lnTo>
                  <a:cubicBezTo>
                    <a:pt x="7834975" y="1454971"/>
                    <a:pt x="7877344" y="1412602"/>
                    <a:pt x="7877344" y="1360337"/>
                  </a:cubicBezTo>
                  <a:lnTo>
                    <a:pt x="7877344" y="346676"/>
                  </a:lnTo>
                  <a:cubicBezTo>
                    <a:pt x="7877344" y="294411"/>
                    <a:pt x="7834975" y="252042"/>
                    <a:pt x="7782710" y="252042"/>
                  </a:cubicBezTo>
                  <a:lnTo>
                    <a:pt x="1728284" y="252042"/>
                  </a:lnTo>
                  <a:lnTo>
                    <a:pt x="1476242" y="0"/>
                  </a:lnTo>
                  <a:lnTo>
                    <a:pt x="1079248" y="0"/>
                  </a:lnTo>
                  <a:lnTo>
                    <a:pt x="827206" y="252042"/>
                  </a:lnTo>
                  <a:lnTo>
                    <a:pt x="94634" y="252042"/>
                  </a:lnTo>
                  <a:cubicBezTo>
                    <a:pt x="42369" y="252042"/>
                    <a:pt x="0" y="294411"/>
                    <a:pt x="0" y="346676"/>
                  </a:cubicBezTo>
                  <a:lnTo>
                    <a:pt x="0" y="1360337"/>
                  </a:lnTo>
                  <a:cubicBezTo>
                    <a:pt x="0" y="1412602"/>
                    <a:pt x="42369" y="1454971"/>
                    <a:pt x="94634" y="1454971"/>
                  </a:cubicBezTo>
                  <a:close/>
                </a:path>
              </a:pathLst>
            </a:custGeom>
            <a:solidFill>
              <a:srgbClr val="FFAB1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014173" y="3267190"/>
              <a:ext cx="281359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でなければ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56770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532882" y="574360"/>
            <a:ext cx="7877344" cy="3285253"/>
            <a:chOff x="947704" y="713886"/>
            <a:chExt cx="7877344" cy="3285253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947704" y="713886"/>
              <a:ext cx="7877344" cy="3285253"/>
              <a:chOff x="947704" y="713886"/>
              <a:chExt cx="7877344" cy="3285253"/>
            </a:xfrm>
          </p:grpSpPr>
          <p:sp>
            <p:nvSpPr>
              <p:cNvPr id="55" name="フリーフォーム 54"/>
              <p:cNvSpPr/>
              <p:nvPr/>
            </p:nvSpPr>
            <p:spPr>
              <a:xfrm flipV="1">
                <a:off x="947704" y="713886"/>
                <a:ext cx="7877344" cy="3285253"/>
              </a:xfrm>
              <a:custGeom>
                <a:avLst/>
                <a:gdLst>
                  <a:gd name="connsiteX0" fmla="*/ 128457 w 7877344"/>
                  <a:gd name="connsiteY0" fmla="*/ 3285253 h 3285253"/>
                  <a:gd name="connsiteX1" fmla="*/ 340190 w 7877344"/>
                  <a:gd name="connsiteY1" fmla="*/ 3285253 h 3285253"/>
                  <a:gd name="connsiteX2" fmla="*/ 340190 w 7877344"/>
                  <a:gd name="connsiteY2" fmla="*/ 3285208 h 3285253"/>
                  <a:gd name="connsiteX3" fmla="*/ 611605 w 7877344"/>
                  <a:gd name="connsiteY3" fmla="*/ 3013793 h 3285253"/>
                  <a:gd name="connsiteX4" fmla="*/ 1008599 w 7877344"/>
                  <a:gd name="connsiteY4" fmla="*/ 3013793 h 3285253"/>
                  <a:gd name="connsiteX5" fmla="*/ 1280014 w 7877344"/>
                  <a:gd name="connsiteY5" fmla="*/ 3285208 h 3285253"/>
                  <a:gd name="connsiteX6" fmla="*/ 1280014 w 7877344"/>
                  <a:gd name="connsiteY6" fmla="*/ 3285253 h 3285253"/>
                  <a:gd name="connsiteX7" fmla="*/ 7748887 w 7877344"/>
                  <a:gd name="connsiteY7" fmla="*/ 3285253 h 3285253"/>
                  <a:gd name="connsiteX8" fmla="*/ 7877344 w 7877344"/>
                  <a:gd name="connsiteY8" fmla="*/ 3156796 h 3285253"/>
                  <a:gd name="connsiteX9" fmla="*/ 7877344 w 7877344"/>
                  <a:gd name="connsiteY9" fmla="*/ 1780853 h 3285253"/>
                  <a:gd name="connsiteX10" fmla="*/ 7748887 w 7877344"/>
                  <a:gd name="connsiteY10" fmla="*/ 1652396 h 3285253"/>
                  <a:gd name="connsiteX11" fmla="*/ 1731955 w 7877344"/>
                  <a:gd name="connsiteY11" fmla="*/ 1652396 h 3285253"/>
                  <a:gd name="connsiteX12" fmla="*/ 1466162 w 7877344"/>
                  <a:gd name="connsiteY12" fmla="*/ 1386603 h 3285253"/>
                  <a:gd name="connsiteX13" fmla="*/ 1069168 w 7877344"/>
                  <a:gd name="connsiteY13" fmla="*/ 1386603 h 3285253"/>
                  <a:gd name="connsiteX14" fmla="*/ 803375 w 7877344"/>
                  <a:gd name="connsiteY14" fmla="*/ 1652396 h 3285253"/>
                  <a:gd name="connsiteX15" fmla="*/ 444924 w 7877344"/>
                  <a:gd name="connsiteY15" fmla="*/ 1652396 h 3285253"/>
                  <a:gd name="connsiteX16" fmla="*/ 444924 w 7877344"/>
                  <a:gd name="connsiteY16" fmla="*/ 0 h 3285253"/>
                  <a:gd name="connsiteX17" fmla="*/ 0 w 7877344"/>
                  <a:gd name="connsiteY17" fmla="*/ 0 h 3285253"/>
                  <a:gd name="connsiteX18" fmla="*/ 0 w 7877344"/>
                  <a:gd name="connsiteY18" fmla="*/ 1780853 h 3285253"/>
                  <a:gd name="connsiteX19" fmla="*/ 0 w 7877344"/>
                  <a:gd name="connsiteY19" fmla="*/ 1870082 h 3285253"/>
                  <a:gd name="connsiteX20" fmla="*/ 0 w 7877344"/>
                  <a:gd name="connsiteY20" fmla="*/ 3156796 h 3285253"/>
                  <a:gd name="connsiteX21" fmla="*/ 128457 w 7877344"/>
                  <a:gd name="connsiteY21" fmla="*/ 3285253 h 32852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7877344" h="3285253">
                    <a:moveTo>
                      <a:pt x="128457" y="3285253"/>
                    </a:moveTo>
                    <a:lnTo>
                      <a:pt x="340190" y="3285253"/>
                    </a:lnTo>
                    <a:lnTo>
                      <a:pt x="340190" y="3285208"/>
                    </a:lnTo>
                    <a:lnTo>
                      <a:pt x="611605" y="3013793"/>
                    </a:lnTo>
                    <a:lnTo>
                      <a:pt x="1008599" y="3013793"/>
                    </a:lnTo>
                    <a:lnTo>
                      <a:pt x="1280014" y="3285208"/>
                    </a:lnTo>
                    <a:lnTo>
                      <a:pt x="1280014" y="3285253"/>
                    </a:lnTo>
                    <a:lnTo>
                      <a:pt x="7748887" y="3285253"/>
                    </a:lnTo>
                    <a:cubicBezTo>
                      <a:pt x="7819832" y="3285253"/>
                      <a:pt x="7877344" y="3227741"/>
                      <a:pt x="7877344" y="3156796"/>
                    </a:cubicBezTo>
                    <a:lnTo>
                      <a:pt x="7877344" y="1780853"/>
                    </a:lnTo>
                    <a:cubicBezTo>
                      <a:pt x="7877344" y="1709908"/>
                      <a:pt x="7819832" y="1652396"/>
                      <a:pt x="7748887" y="1652396"/>
                    </a:cubicBezTo>
                    <a:lnTo>
                      <a:pt x="1731955" y="1652396"/>
                    </a:lnTo>
                    <a:lnTo>
                      <a:pt x="1466162" y="1386603"/>
                    </a:lnTo>
                    <a:lnTo>
                      <a:pt x="1069168" y="1386603"/>
                    </a:lnTo>
                    <a:lnTo>
                      <a:pt x="803375" y="1652396"/>
                    </a:lnTo>
                    <a:lnTo>
                      <a:pt x="444924" y="1652396"/>
                    </a:lnTo>
                    <a:lnTo>
                      <a:pt x="444924" y="0"/>
                    </a:lnTo>
                    <a:lnTo>
                      <a:pt x="0" y="0"/>
                    </a:lnTo>
                    <a:lnTo>
                      <a:pt x="0" y="1780853"/>
                    </a:lnTo>
                    <a:lnTo>
                      <a:pt x="0" y="1870082"/>
                    </a:lnTo>
                    <a:lnTo>
                      <a:pt x="0" y="3156796"/>
                    </a:lnTo>
                    <a:cubicBezTo>
                      <a:pt x="0" y="3227741"/>
                      <a:pt x="57512" y="3285253"/>
                      <a:pt x="128457" y="3285253"/>
                    </a:cubicBezTo>
                    <a:close/>
                  </a:path>
                </a:pathLst>
              </a:custGeom>
              <a:solidFill>
                <a:srgbClr val="FFAB19"/>
              </a:solidFill>
              <a:ln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フリーフォーム 48"/>
              <p:cNvSpPr/>
              <p:nvPr/>
            </p:nvSpPr>
            <p:spPr>
              <a:xfrm rot="5400000">
                <a:off x="4009685" y="-942777"/>
                <a:ext cx="1332022" cy="4958045"/>
              </a:xfrm>
              <a:custGeom>
                <a:avLst/>
                <a:gdLst>
                  <a:gd name="connsiteX0" fmla="*/ 0 w 1332022"/>
                  <a:gd name="connsiteY0" fmla="*/ 432000 h 4958045"/>
                  <a:gd name="connsiteX1" fmla="*/ 11 w 1332022"/>
                  <a:gd name="connsiteY1" fmla="*/ 431993 h 4958045"/>
                  <a:gd name="connsiteX2" fmla="*/ 11 w 1332022"/>
                  <a:gd name="connsiteY2" fmla="*/ 426896 h 4958045"/>
                  <a:gd name="connsiteX3" fmla="*/ 7869 w 1332022"/>
                  <a:gd name="connsiteY3" fmla="*/ 426896 h 4958045"/>
                  <a:gd name="connsiteX4" fmla="*/ 666000 w 1332022"/>
                  <a:gd name="connsiteY4" fmla="*/ 0 h 4958045"/>
                  <a:gd name="connsiteX5" fmla="*/ 1324131 w 1332022"/>
                  <a:gd name="connsiteY5" fmla="*/ 426896 h 4958045"/>
                  <a:gd name="connsiteX6" fmla="*/ 1332011 w 1332022"/>
                  <a:gd name="connsiteY6" fmla="*/ 426896 h 4958045"/>
                  <a:gd name="connsiteX7" fmla="*/ 1332011 w 1332022"/>
                  <a:gd name="connsiteY7" fmla="*/ 4526045 h 4958045"/>
                  <a:gd name="connsiteX8" fmla="*/ 1332022 w 1332022"/>
                  <a:gd name="connsiteY8" fmla="*/ 4526045 h 4958045"/>
                  <a:gd name="connsiteX9" fmla="*/ 1332011 w 1332022"/>
                  <a:gd name="connsiteY9" fmla="*/ 4526052 h 4958045"/>
                  <a:gd name="connsiteX10" fmla="*/ 1332011 w 1332022"/>
                  <a:gd name="connsiteY10" fmla="*/ 4530896 h 4958045"/>
                  <a:gd name="connsiteX11" fmla="*/ 1324436 w 1332022"/>
                  <a:gd name="connsiteY11" fmla="*/ 4530896 h 4958045"/>
                  <a:gd name="connsiteX12" fmla="*/ 656498 w 1332022"/>
                  <a:gd name="connsiteY12" fmla="*/ 4958045 h 4958045"/>
                  <a:gd name="connsiteX13" fmla="*/ 7394 w 1332022"/>
                  <a:gd name="connsiteY13" fmla="*/ 4530896 h 4958045"/>
                  <a:gd name="connsiteX14" fmla="*/ 11 w 1332022"/>
                  <a:gd name="connsiteY14" fmla="*/ 4530896 h 4958045"/>
                  <a:gd name="connsiteX15" fmla="*/ 11 w 1332022"/>
                  <a:gd name="connsiteY15" fmla="*/ 432000 h 4958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1332022" h="4958045">
                    <a:moveTo>
                      <a:pt x="0" y="432000"/>
                    </a:moveTo>
                    <a:lnTo>
                      <a:pt x="11" y="431993"/>
                    </a:lnTo>
                    <a:lnTo>
                      <a:pt x="11" y="426896"/>
                    </a:lnTo>
                    <a:lnTo>
                      <a:pt x="7869" y="426896"/>
                    </a:lnTo>
                    <a:lnTo>
                      <a:pt x="666000" y="0"/>
                    </a:lnTo>
                    <a:lnTo>
                      <a:pt x="1324131" y="426896"/>
                    </a:lnTo>
                    <a:lnTo>
                      <a:pt x="1332011" y="426896"/>
                    </a:lnTo>
                    <a:lnTo>
                      <a:pt x="1332011" y="4526045"/>
                    </a:lnTo>
                    <a:lnTo>
                      <a:pt x="1332022" y="4526045"/>
                    </a:lnTo>
                    <a:lnTo>
                      <a:pt x="1332011" y="4526052"/>
                    </a:lnTo>
                    <a:lnTo>
                      <a:pt x="1332011" y="4530896"/>
                    </a:lnTo>
                    <a:lnTo>
                      <a:pt x="1324436" y="4530896"/>
                    </a:lnTo>
                    <a:lnTo>
                      <a:pt x="656498" y="4958045"/>
                    </a:lnTo>
                    <a:lnTo>
                      <a:pt x="7394" y="4530896"/>
                    </a:lnTo>
                    <a:lnTo>
                      <a:pt x="11" y="4530896"/>
                    </a:lnTo>
                    <a:lnTo>
                      <a:pt x="11" y="432000"/>
                    </a:lnTo>
                    <a:close/>
                  </a:path>
                </a:pathLst>
              </a:custGeom>
              <a:solidFill>
                <a:srgbClr val="5CB1D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4" name="角丸四角形 33"/>
              <p:cNvSpPr/>
              <p:nvPr/>
            </p:nvSpPr>
            <p:spPr>
              <a:xfrm>
                <a:off x="2701437" y="999966"/>
                <a:ext cx="1261426" cy="1072554"/>
              </a:xfrm>
              <a:prstGeom prst="roundRect">
                <a:avLst>
                  <a:gd name="adj" fmla="val 50000"/>
                </a:avLst>
              </a:prstGeom>
              <a:solidFill>
                <a:srgbClr val="FF0000"/>
              </a:solidFill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3890077" y="1090647"/>
                <a:ext cx="2813591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色にふれた</a:t>
                </a:r>
              </a:p>
            </p:txBody>
          </p:sp>
        </p:grpSp>
        <p:sp>
          <p:nvSpPr>
            <p:cNvPr id="39" name="正方形/長方形 38"/>
            <p:cNvSpPr/>
            <p:nvPr/>
          </p:nvSpPr>
          <p:spPr>
            <a:xfrm>
              <a:off x="1014173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08169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</p:grpSp>
      <p:sp>
        <p:nvSpPr>
          <p:cNvPr id="45" name="フリーフォーム 44"/>
          <p:cNvSpPr/>
          <p:nvPr/>
        </p:nvSpPr>
        <p:spPr>
          <a:xfrm flipV="1">
            <a:off x="1382132" y="2866646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469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751761" y="609383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フリーフォーム 48"/>
            <p:cNvSpPr/>
            <p:nvPr/>
          </p:nvSpPr>
          <p:spPr>
            <a:xfrm rot="5400000">
              <a:off x="4009685" y="-942777"/>
              <a:ext cx="1332022" cy="4958045"/>
            </a:xfrm>
            <a:custGeom>
              <a:avLst/>
              <a:gdLst>
                <a:gd name="connsiteX0" fmla="*/ 0 w 1332022"/>
                <a:gd name="connsiteY0" fmla="*/ 432000 h 4958045"/>
                <a:gd name="connsiteX1" fmla="*/ 11 w 1332022"/>
                <a:gd name="connsiteY1" fmla="*/ 431993 h 4958045"/>
                <a:gd name="connsiteX2" fmla="*/ 11 w 1332022"/>
                <a:gd name="connsiteY2" fmla="*/ 426896 h 4958045"/>
                <a:gd name="connsiteX3" fmla="*/ 7869 w 1332022"/>
                <a:gd name="connsiteY3" fmla="*/ 426896 h 4958045"/>
                <a:gd name="connsiteX4" fmla="*/ 666000 w 1332022"/>
                <a:gd name="connsiteY4" fmla="*/ 0 h 4958045"/>
                <a:gd name="connsiteX5" fmla="*/ 1324131 w 1332022"/>
                <a:gd name="connsiteY5" fmla="*/ 426896 h 4958045"/>
                <a:gd name="connsiteX6" fmla="*/ 1332011 w 1332022"/>
                <a:gd name="connsiteY6" fmla="*/ 426896 h 4958045"/>
                <a:gd name="connsiteX7" fmla="*/ 1332011 w 1332022"/>
                <a:gd name="connsiteY7" fmla="*/ 4526045 h 4958045"/>
                <a:gd name="connsiteX8" fmla="*/ 1332022 w 1332022"/>
                <a:gd name="connsiteY8" fmla="*/ 4526045 h 4958045"/>
                <a:gd name="connsiteX9" fmla="*/ 1332011 w 1332022"/>
                <a:gd name="connsiteY9" fmla="*/ 4526052 h 4958045"/>
                <a:gd name="connsiteX10" fmla="*/ 1332011 w 1332022"/>
                <a:gd name="connsiteY10" fmla="*/ 4530896 h 4958045"/>
                <a:gd name="connsiteX11" fmla="*/ 1324436 w 1332022"/>
                <a:gd name="connsiteY11" fmla="*/ 4530896 h 4958045"/>
                <a:gd name="connsiteX12" fmla="*/ 656498 w 1332022"/>
                <a:gd name="connsiteY12" fmla="*/ 4958045 h 4958045"/>
                <a:gd name="connsiteX13" fmla="*/ 7394 w 1332022"/>
                <a:gd name="connsiteY13" fmla="*/ 4530896 h 4958045"/>
                <a:gd name="connsiteX14" fmla="*/ 11 w 1332022"/>
                <a:gd name="connsiteY14" fmla="*/ 4530896 h 4958045"/>
                <a:gd name="connsiteX15" fmla="*/ 11 w 1332022"/>
                <a:gd name="connsiteY15" fmla="*/ 432000 h 49580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332022" h="4958045">
                  <a:moveTo>
                    <a:pt x="0" y="432000"/>
                  </a:moveTo>
                  <a:lnTo>
                    <a:pt x="11" y="431993"/>
                  </a:lnTo>
                  <a:lnTo>
                    <a:pt x="11" y="426896"/>
                  </a:lnTo>
                  <a:lnTo>
                    <a:pt x="7869" y="426896"/>
                  </a:lnTo>
                  <a:lnTo>
                    <a:pt x="666000" y="0"/>
                  </a:lnTo>
                  <a:lnTo>
                    <a:pt x="1324131" y="426896"/>
                  </a:lnTo>
                  <a:lnTo>
                    <a:pt x="1332011" y="426896"/>
                  </a:lnTo>
                  <a:lnTo>
                    <a:pt x="1332011" y="4526045"/>
                  </a:lnTo>
                  <a:lnTo>
                    <a:pt x="1332022" y="4526045"/>
                  </a:lnTo>
                  <a:lnTo>
                    <a:pt x="1332011" y="4526052"/>
                  </a:lnTo>
                  <a:lnTo>
                    <a:pt x="1332011" y="4530896"/>
                  </a:lnTo>
                  <a:lnTo>
                    <a:pt x="1324436" y="4530896"/>
                  </a:lnTo>
                  <a:lnTo>
                    <a:pt x="656498" y="4958045"/>
                  </a:lnTo>
                  <a:lnTo>
                    <a:pt x="7394" y="4530896"/>
                  </a:lnTo>
                  <a:lnTo>
                    <a:pt x="11" y="4530896"/>
                  </a:lnTo>
                  <a:lnTo>
                    <a:pt x="11" y="432000"/>
                  </a:lnTo>
                  <a:close/>
                </a:path>
              </a:pathLst>
            </a:custGeom>
            <a:solidFill>
              <a:srgbClr val="5CB1D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701437" y="999966"/>
              <a:ext cx="1261426" cy="1072554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3890077" y="1090647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色にふれた</a:t>
              </a:r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1014173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もし</a:t>
              </a: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7308169" y="1128847"/>
              <a:ext cx="1236236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</a:t>
              </a:r>
            </a:p>
          </p:txBody>
        </p:sp>
      </p:grpSp>
      <p:sp>
        <p:nvSpPr>
          <p:cNvPr id="45" name="フリーフォーム 44"/>
          <p:cNvSpPr/>
          <p:nvPr/>
        </p:nvSpPr>
        <p:spPr>
          <a:xfrm flipV="1">
            <a:off x="1640035" y="2857368"/>
            <a:ext cx="7877344" cy="1471340"/>
          </a:xfrm>
          <a:custGeom>
            <a:avLst/>
            <a:gdLst>
              <a:gd name="connsiteX0" fmla="*/ 94932 w 7877344"/>
              <a:gd name="connsiteY0" fmla="*/ 1471340 h 1471340"/>
              <a:gd name="connsiteX1" fmla="*/ 796400 w 7877344"/>
              <a:gd name="connsiteY1" fmla="*/ 1471340 h 1471340"/>
              <a:gd name="connsiteX2" fmla="*/ 796400 w 7877344"/>
              <a:gd name="connsiteY2" fmla="*/ 1468722 h 1471340"/>
              <a:gd name="connsiteX3" fmla="*/ 1067815 w 7877344"/>
              <a:gd name="connsiteY3" fmla="*/ 1197307 h 1471340"/>
              <a:gd name="connsiteX4" fmla="*/ 1464809 w 7877344"/>
              <a:gd name="connsiteY4" fmla="*/ 1197307 h 1471340"/>
              <a:gd name="connsiteX5" fmla="*/ 1736224 w 7877344"/>
              <a:gd name="connsiteY5" fmla="*/ 1468722 h 1471340"/>
              <a:gd name="connsiteX6" fmla="*/ 1736224 w 7877344"/>
              <a:gd name="connsiteY6" fmla="*/ 1471340 h 1471340"/>
              <a:gd name="connsiteX7" fmla="*/ 7782412 w 7877344"/>
              <a:gd name="connsiteY7" fmla="*/ 1471340 h 1471340"/>
              <a:gd name="connsiteX8" fmla="*/ 7877344 w 7877344"/>
              <a:gd name="connsiteY8" fmla="*/ 1376408 h 1471340"/>
              <a:gd name="connsiteX9" fmla="*/ 7877344 w 7877344"/>
              <a:gd name="connsiteY9" fmla="*/ 359565 h 1471340"/>
              <a:gd name="connsiteX10" fmla="*/ 7782412 w 7877344"/>
              <a:gd name="connsiteY10" fmla="*/ 264633 h 1471340"/>
              <a:gd name="connsiteX11" fmla="*/ 1276749 w 7877344"/>
              <a:gd name="connsiteY11" fmla="*/ 264633 h 1471340"/>
              <a:gd name="connsiteX12" fmla="*/ 1012116 w 7877344"/>
              <a:gd name="connsiteY12" fmla="*/ 0 h 1471340"/>
              <a:gd name="connsiteX13" fmla="*/ 615122 w 7877344"/>
              <a:gd name="connsiteY13" fmla="*/ 0 h 1471340"/>
              <a:gd name="connsiteX14" fmla="*/ 350489 w 7877344"/>
              <a:gd name="connsiteY14" fmla="*/ 264633 h 1471340"/>
              <a:gd name="connsiteX15" fmla="*/ 94932 w 7877344"/>
              <a:gd name="connsiteY15" fmla="*/ 264633 h 1471340"/>
              <a:gd name="connsiteX16" fmla="*/ 0 w 7877344"/>
              <a:gd name="connsiteY16" fmla="*/ 359565 h 1471340"/>
              <a:gd name="connsiteX17" fmla="*/ 0 w 7877344"/>
              <a:gd name="connsiteY17" fmla="*/ 1376408 h 1471340"/>
              <a:gd name="connsiteX18" fmla="*/ 94932 w 7877344"/>
              <a:gd name="connsiteY18" fmla="*/ 1471340 h 1471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877344" h="1471340">
                <a:moveTo>
                  <a:pt x="94932" y="1471340"/>
                </a:moveTo>
                <a:lnTo>
                  <a:pt x="796400" y="1471340"/>
                </a:lnTo>
                <a:lnTo>
                  <a:pt x="796400" y="1468722"/>
                </a:lnTo>
                <a:lnTo>
                  <a:pt x="1067815" y="1197307"/>
                </a:lnTo>
                <a:lnTo>
                  <a:pt x="1464809" y="1197307"/>
                </a:lnTo>
                <a:lnTo>
                  <a:pt x="1736224" y="1468722"/>
                </a:lnTo>
                <a:lnTo>
                  <a:pt x="1736224" y="1471340"/>
                </a:lnTo>
                <a:lnTo>
                  <a:pt x="7782412" y="1471340"/>
                </a:lnTo>
                <a:cubicBezTo>
                  <a:pt x="7834841" y="1471340"/>
                  <a:pt x="7877344" y="1428837"/>
                  <a:pt x="7877344" y="1376408"/>
                </a:cubicBezTo>
                <a:lnTo>
                  <a:pt x="7877344" y="359565"/>
                </a:lnTo>
                <a:cubicBezTo>
                  <a:pt x="7877344" y="307136"/>
                  <a:pt x="7834841" y="264633"/>
                  <a:pt x="7782412" y="264633"/>
                </a:cubicBezTo>
                <a:lnTo>
                  <a:pt x="1276749" y="264633"/>
                </a:lnTo>
                <a:lnTo>
                  <a:pt x="1012116" y="0"/>
                </a:lnTo>
                <a:lnTo>
                  <a:pt x="615122" y="0"/>
                </a:lnTo>
                <a:lnTo>
                  <a:pt x="350489" y="264633"/>
                </a:lnTo>
                <a:lnTo>
                  <a:pt x="94932" y="264633"/>
                </a:lnTo>
                <a:cubicBezTo>
                  <a:pt x="42503" y="264633"/>
                  <a:pt x="0" y="307136"/>
                  <a:pt x="0" y="359565"/>
                </a:cubicBezTo>
                <a:lnTo>
                  <a:pt x="0" y="1376408"/>
                </a:lnTo>
                <a:cubicBezTo>
                  <a:pt x="0" y="1428837"/>
                  <a:pt x="42503" y="1471340"/>
                  <a:pt x="94932" y="1471340"/>
                </a:cubicBezTo>
                <a:close/>
              </a:path>
            </a:pathLst>
          </a:custGeom>
          <a:solidFill>
            <a:srgbClr val="FFAB1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243" y="4654250"/>
            <a:ext cx="9181372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717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947704" y="5017825"/>
            <a:ext cx="7877344" cy="1458724"/>
            <a:chOff x="947704" y="3174719"/>
            <a:chExt cx="7877344" cy="1458724"/>
          </a:xfrm>
        </p:grpSpPr>
        <p:sp>
          <p:nvSpPr>
            <p:cNvPr id="10" name="フリーフォーム 9"/>
            <p:cNvSpPr/>
            <p:nvPr/>
          </p:nvSpPr>
          <p:spPr>
            <a:xfrm flipV="1">
              <a:off x="947704" y="3174719"/>
              <a:ext cx="7877344" cy="1458724"/>
            </a:xfrm>
            <a:custGeom>
              <a:avLst/>
              <a:gdLst>
                <a:gd name="connsiteX0" fmla="*/ 93798 w 7877344"/>
                <a:gd name="connsiteY0" fmla="*/ 1458724 h 1458724"/>
                <a:gd name="connsiteX1" fmla="*/ 787281 w 7877344"/>
                <a:gd name="connsiteY1" fmla="*/ 1458724 h 1458724"/>
                <a:gd name="connsiteX2" fmla="*/ 787281 w 7877344"/>
                <a:gd name="connsiteY2" fmla="*/ 1440622 h 1458724"/>
                <a:gd name="connsiteX3" fmla="*/ 1058696 w 7877344"/>
                <a:gd name="connsiteY3" fmla="*/ 1169207 h 1458724"/>
                <a:gd name="connsiteX4" fmla="*/ 1455690 w 7877344"/>
                <a:gd name="connsiteY4" fmla="*/ 1169207 h 1458724"/>
                <a:gd name="connsiteX5" fmla="*/ 1727105 w 7877344"/>
                <a:gd name="connsiteY5" fmla="*/ 1440622 h 1458724"/>
                <a:gd name="connsiteX6" fmla="*/ 1727105 w 7877344"/>
                <a:gd name="connsiteY6" fmla="*/ 1458724 h 1458724"/>
                <a:gd name="connsiteX7" fmla="*/ 7783546 w 7877344"/>
                <a:gd name="connsiteY7" fmla="*/ 1458724 h 1458724"/>
                <a:gd name="connsiteX8" fmla="*/ 7877344 w 7877344"/>
                <a:gd name="connsiteY8" fmla="*/ 1364926 h 1458724"/>
                <a:gd name="connsiteX9" fmla="*/ 7877344 w 7877344"/>
                <a:gd name="connsiteY9" fmla="*/ 360228 h 1458724"/>
                <a:gd name="connsiteX10" fmla="*/ 7783546 w 7877344"/>
                <a:gd name="connsiteY10" fmla="*/ 266430 h 1458724"/>
                <a:gd name="connsiteX11" fmla="*/ 1278482 w 7877344"/>
                <a:gd name="connsiteY11" fmla="*/ 266430 h 1458724"/>
                <a:gd name="connsiteX12" fmla="*/ 1012052 w 7877344"/>
                <a:gd name="connsiteY12" fmla="*/ 0 h 1458724"/>
                <a:gd name="connsiteX13" fmla="*/ 615058 w 7877344"/>
                <a:gd name="connsiteY13" fmla="*/ 0 h 1458724"/>
                <a:gd name="connsiteX14" fmla="*/ 348628 w 7877344"/>
                <a:gd name="connsiteY14" fmla="*/ 266430 h 1458724"/>
                <a:gd name="connsiteX15" fmla="*/ 93798 w 7877344"/>
                <a:gd name="connsiteY15" fmla="*/ 266430 h 1458724"/>
                <a:gd name="connsiteX16" fmla="*/ 0 w 7877344"/>
                <a:gd name="connsiteY16" fmla="*/ 360228 h 1458724"/>
                <a:gd name="connsiteX17" fmla="*/ 0 w 7877344"/>
                <a:gd name="connsiteY17" fmla="*/ 1364926 h 1458724"/>
                <a:gd name="connsiteX18" fmla="*/ 93798 w 7877344"/>
                <a:gd name="connsiteY18" fmla="*/ 1458724 h 1458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7877344" h="1458724">
                  <a:moveTo>
                    <a:pt x="93798" y="1458724"/>
                  </a:moveTo>
                  <a:lnTo>
                    <a:pt x="787281" y="1458724"/>
                  </a:lnTo>
                  <a:lnTo>
                    <a:pt x="787281" y="1440622"/>
                  </a:lnTo>
                  <a:lnTo>
                    <a:pt x="1058696" y="1169207"/>
                  </a:lnTo>
                  <a:lnTo>
                    <a:pt x="1455690" y="1169207"/>
                  </a:lnTo>
                  <a:lnTo>
                    <a:pt x="1727105" y="1440622"/>
                  </a:lnTo>
                  <a:lnTo>
                    <a:pt x="1727105" y="1458724"/>
                  </a:lnTo>
                  <a:lnTo>
                    <a:pt x="7783546" y="1458724"/>
                  </a:lnTo>
                  <a:cubicBezTo>
                    <a:pt x="7835349" y="1458724"/>
                    <a:pt x="7877344" y="1416729"/>
                    <a:pt x="7877344" y="1364926"/>
                  </a:cubicBezTo>
                  <a:lnTo>
                    <a:pt x="7877344" y="360228"/>
                  </a:lnTo>
                  <a:cubicBezTo>
                    <a:pt x="7877344" y="308425"/>
                    <a:pt x="7835349" y="266430"/>
                    <a:pt x="7783546" y="266430"/>
                  </a:cubicBezTo>
                  <a:lnTo>
                    <a:pt x="1278482" y="266430"/>
                  </a:lnTo>
                  <a:lnTo>
                    <a:pt x="1012052" y="0"/>
                  </a:lnTo>
                  <a:lnTo>
                    <a:pt x="615058" y="0"/>
                  </a:lnTo>
                  <a:lnTo>
                    <a:pt x="348628" y="266430"/>
                  </a:lnTo>
                  <a:lnTo>
                    <a:pt x="93798" y="266430"/>
                  </a:lnTo>
                  <a:cubicBezTo>
                    <a:pt x="41995" y="266430"/>
                    <a:pt x="0" y="308425"/>
                    <a:pt x="0" y="360228"/>
                  </a:cubicBezTo>
                  <a:lnTo>
                    <a:pt x="0" y="1364926"/>
                  </a:lnTo>
                  <a:cubicBezTo>
                    <a:pt x="0" y="1416729"/>
                    <a:pt x="41995" y="1458724"/>
                    <a:pt x="93798" y="145872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3428506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947704" y="526131"/>
            <a:ext cx="7877344" cy="3285253"/>
            <a:chOff x="947704" y="713886"/>
            <a:chExt cx="7877344" cy="3285253"/>
          </a:xfrm>
        </p:grpSpPr>
        <p:sp>
          <p:nvSpPr>
            <p:cNvPr id="55" name="フリーフォーム 54"/>
            <p:cNvSpPr/>
            <p:nvPr/>
          </p:nvSpPr>
          <p:spPr>
            <a:xfrm flipV="1">
              <a:off x="947704" y="713886"/>
              <a:ext cx="7877344" cy="3285253"/>
            </a:xfrm>
            <a:custGeom>
              <a:avLst/>
              <a:gdLst>
                <a:gd name="connsiteX0" fmla="*/ 128457 w 7877344"/>
                <a:gd name="connsiteY0" fmla="*/ 3285253 h 3285253"/>
                <a:gd name="connsiteX1" fmla="*/ 340190 w 7877344"/>
                <a:gd name="connsiteY1" fmla="*/ 3285253 h 3285253"/>
                <a:gd name="connsiteX2" fmla="*/ 340190 w 7877344"/>
                <a:gd name="connsiteY2" fmla="*/ 3285208 h 3285253"/>
                <a:gd name="connsiteX3" fmla="*/ 611605 w 7877344"/>
                <a:gd name="connsiteY3" fmla="*/ 3013793 h 3285253"/>
                <a:gd name="connsiteX4" fmla="*/ 1008599 w 7877344"/>
                <a:gd name="connsiteY4" fmla="*/ 3013793 h 3285253"/>
                <a:gd name="connsiteX5" fmla="*/ 1280014 w 7877344"/>
                <a:gd name="connsiteY5" fmla="*/ 3285208 h 3285253"/>
                <a:gd name="connsiteX6" fmla="*/ 1280014 w 7877344"/>
                <a:gd name="connsiteY6" fmla="*/ 3285253 h 3285253"/>
                <a:gd name="connsiteX7" fmla="*/ 7748887 w 7877344"/>
                <a:gd name="connsiteY7" fmla="*/ 3285253 h 3285253"/>
                <a:gd name="connsiteX8" fmla="*/ 7877344 w 7877344"/>
                <a:gd name="connsiteY8" fmla="*/ 3156796 h 3285253"/>
                <a:gd name="connsiteX9" fmla="*/ 7877344 w 7877344"/>
                <a:gd name="connsiteY9" fmla="*/ 1780853 h 3285253"/>
                <a:gd name="connsiteX10" fmla="*/ 7748887 w 7877344"/>
                <a:gd name="connsiteY10" fmla="*/ 1652396 h 3285253"/>
                <a:gd name="connsiteX11" fmla="*/ 1731955 w 7877344"/>
                <a:gd name="connsiteY11" fmla="*/ 1652396 h 3285253"/>
                <a:gd name="connsiteX12" fmla="*/ 1466162 w 7877344"/>
                <a:gd name="connsiteY12" fmla="*/ 1386603 h 3285253"/>
                <a:gd name="connsiteX13" fmla="*/ 1069168 w 7877344"/>
                <a:gd name="connsiteY13" fmla="*/ 1386603 h 3285253"/>
                <a:gd name="connsiteX14" fmla="*/ 803375 w 7877344"/>
                <a:gd name="connsiteY14" fmla="*/ 1652396 h 3285253"/>
                <a:gd name="connsiteX15" fmla="*/ 444924 w 7877344"/>
                <a:gd name="connsiteY15" fmla="*/ 1652396 h 3285253"/>
                <a:gd name="connsiteX16" fmla="*/ 444924 w 7877344"/>
                <a:gd name="connsiteY16" fmla="*/ 0 h 3285253"/>
                <a:gd name="connsiteX17" fmla="*/ 0 w 7877344"/>
                <a:gd name="connsiteY17" fmla="*/ 0 h 3285253"/>
                <a:gd name="connsiteX18" fmla="*/ 0 w 7877344"/>
                <a:gd name="connsiteY18" fmla="*/ 1780853 h 3285253"/>
                <a:gd name="connsiteX19" fmla="*/ 0 w 7877344"/>
                <a:gd name="connsiteY19" fmla="*/ 1870082 h 3285253"/>
                <a:gd name="connsiteX20" fmla="*/ 0 w 7877344"/>
                <a:gd name="connsiteY20" fmla="*/ 3156796 h 3285253"/>
                <a:gd name="connsiteX21" fmla="*/ 128457 w 7877344"/>
                <a:gd name="connsiteY21" fmla="*/ 3285253 h 32852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7877344" h="3285253">
                  <a:moveTo>
                    <a:pt x="128457" y="3285253"/>
                  </a:moveTo>
                  <a:lnTo>
                    <a:pt x="340190" y="3285253"/>
                  </a:lnTo>
                  <a:lnTo>
                    <a:pt x="340190" y="3285208"/>
                  </a:lnTo>
                  <a:lnTo>
                    <a:pt x="611605" y="3013793"/>
                  </a:lnTo>
                  <a:lnTo>
                    <a:pt x="1008599" y="3013793"/>
                  </a:lnTo>
                  <a:lnTo>
                    <a:pt x="1280014" y="3285208"/>
                  </a:lnTo>
                  <a:lnTo>
                    <a:pt x="1280014" y="3285253"/>
                  </a:lnTo>
                  <a:lnTo>
                    <a:pt x="7748887" y="3285253"/>
                  </a:lnTo>
                  <a:cubicBezTo>
                    <a:pt x="7819832" y="3285253"/>
                    <a:pt x="7877344" y="3227741"/>
                    <a:pt x="7877344" y="3156796"/>
                  </a:cubicBezTo>
                  <a:lnTo>
                    <a:pt x="7877344" y="1780853"/>
                  </a:lnTo>
                  <a:cubicBezTo>
                    <a:pt x="7877344" y="1709908"/>
                    <a:pt x="7819832" y="1652396"/>
                    <a:pt x="7748887" y="1652396"/>
                  </a:cubicBezTo>
                  <a:lnTo>
                    <a:pt x="1731955" y="1652396"/>
                  </a:lnTo>
                  <a:lnTo>
                    <a:pt x="1466162" y="1386603"/>
                  </a:lnTo>
                  <a:lnTo>
                    <a:pt x="1069168" y="1386603"/>
                  </a:lnTo>
                  <a:lnTo>
                    <a:pt x="803375" y="1652396"/>
                  </a:lnTo>
                  <a:lnTo>
                    <a:pt x="444924" y="1652396"/>
                  </a:lnTo>
                  <a:lnTo>
                    <a:pt x="444924" y="0"/>
                  </a:lnTo>
                  <a:lnTo>
                    <a:pt x="0" y="0"/>
                  </a:lnTo>
                  <a:lnTo>
                    <a:pt x="0" y="1780853"/>
                  </a:lnTo>
                  <a:lnTo>
                    <a:pt x="0" y="1870082"/>
                  </a:lnTo>
                  <a:lnTo>
                    <a:pt x="0" y="3156796"/>
                  </a:lnTo>
                  <a:cubicBezTo>
                    <a:pt x="0" y="3227741"/>
                    <a:pt x="57512" y="3285253"/>
                    <a:pt x="128457" y="3285253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9" name="正方形/長方形 38"/>
            <p:cNvSpPr/>
            <p:nvPr/>
          </p:nvSpPr>
          <p:spPr>
            <a:xfrm>
              <a:off x="3801292" y="1073155"/>
              <a:ext cx="486226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ja-JP" altLang="en-US" sz="5400" spc="-300" smtClean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かいくりかえす</a:t>
              </a:r>
              <a:endParaRPr kumimoji="1" lang="ja-JP" altLang="en-US" sz="5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2191982" y="998543"/>
              <a:ext cx="1452552" cy="1072554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2644051" y="2789843"/>
            <a:ext cx="6180997" cy="1891259"/>
            <a:chOff x="767053" y="2912194"/>
            <a:chExt cx="6180997" cy="1891259"/>
          </a:xfrm>
        </p:grpSpPr>
        <p:sp>
          <p:nvSpPr>
            <p:cNvPr id="14" name="フリーフォーム 13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4523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650605" y="154745"/>
            <a:ext cx="8712926" cy="2430636"/>
            <a:chOff x="767056" y="708649"/>
            <a:chExt cx="8712926" cy="243063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67056" y="708649"/>
              <a:ext cx="8712926" cy="2430636"/>
              <a:chOff x="767056" y="708649"/>
              <a:chExt cx="8712926" cy="2430636"/>
            </a:xfrm>
          </p:grpSpPr>
          <p:sp>
            <p:nvSpPr>
              <p:cNvPr id="20" name="フリーフォーム 19"/>
              <p:cNvSpPr/>
              <p:nvPr/>
            </p:nvSpPr>
            <p:spPr>
              <a:xfrm flipV="1">
                <a:off x="767056" y="708649"/>
                <a:ext cx="8712926" cy="2430636"/>
              </a:xfrm>
              <a:custGeom>
                <a:avLst/>
                <a:gdLst>
                  <a:gd name="connsiteX0" fmla="*/ 1240972 w 8712926"/>
                  <a:gd name="connsiteY0" fmla="*/ 2430636 h 2430636"/>
                  <a:gd name="connsiteX1" fmla="*/ 2384422 w 8712926"/>
                  <a:gd name="connsiteY1" fmla="*/ 1939976 h 2430636"/>
                  <a:gd name="connsiteX2" fmla="*/ 2400745 w 8712926"/>
                  <a:gd name="connsiteY2" fmla="*/ 1905936 h 2430636"/>
                  <a:gd name="connsiteX3" fmla="*/ 8584469 w 8712926"/>
                  <a:gd name="connsiteY3" fmla="*/ 1905936 h 2430636"/>
                  <a:gd name="connsiteX4" fmla="*/ 8712926 w 8712926"/>
                  <a:gd name="connsiteY4" fmla="*/ 1777479 h 2430636"/>
                  <a:gd name="connsiteX5" fmla="*/ 8712926 w 8712926"/>
                  <a:gd name="connsiteY5" fmla="*/ 401536 h 2430636"/>
                  <a:gd name="connsiteX6" fmla="*/ 8584469 w 8712926"/>
                  <a:gd name="connsiteY6" fmla="*/ 273079 h 2430636"/>
                  <a:gd name="connsiteX7" fmla="*/ 1284514 w 8712926"/>
                  <a:gd name="connsiteY7" fmla="*/ 273079 h 2430636"/>
                  <a:gd name="connsiteX8" fmla="*/ 1284514 w 8712926"/>
                  <a:gd name="connsiteY8" fmla="*/ 271415 h 2430636"/>
                  <a:gd name="connsiteX9" fmla="*/ 1013099 w 8712926"/>
                  <a:gd name="connsiteY9" fmla="*/ 0 h 2430636"/>
                  <a:gd name="connsiteX10" fmla="*/ 616105 w 8712926"/>
                  <a:gd name="connsiteY10" fmla="*/ 0 h 2430636"/>
                  <a:gd name="connsiteX11" fmla="*/ 344690 w 8712926"/>
                  <a:gd name="connsiteY11" fmla="*/ 271415 h 2430636"/>
                  <a:gd name="connsiteX12" fmla="*/ 344690 w 8712926"/>
                  <a:gd name="connsiteY12" fmla="*/ 273079 h 2430636"/>
                  <a:gd name="connsiteX13" fmla="*/ 128457 w 8712926"/>
                  <a:gd name="connsiteY13" fmla="*/ 273079 h 2430636"/>
                  <a:gd name="connsiteX14" fmla="*/ 0 w 8712926"/>
                  <a:gd name="connsiteY14" fmla="*/ 401536 h 2430636"/>
                  <a:gd name="connsiteX15" fmla="*/ 0 w 8712926"/>
                  <a:gd name="connsiteY15" fmla="*/ 1627269 h 2430636"/>
                  <a:gd name="connsiteX16" fmla="*/ 0 w 8712926"/>
                  <a:gd name="connsiteY16" fmla="*/ 1627270 h 2430636"/>
                  <a:gd name="connsiteX17" fmla="*/ 0 w 8712926"/>
                  <a:gd name="connsiteY17" fmla="*/ 1627271 h 2430636"/>
                  <a:gd name="connsiteX18" fmla="*/ 0 w 8712926"/>
                  <a:gd name="connsiteY18" fmla="*/ 1777479 h 2430636"/>
                  <a:gd name="connsiteX19" fmla="*/ 37624 w 8712926"/>
                  <a:gd name="connsiteY19" fmla="*/ 1868312 h 2430636"/>
                  <a:gd name="connsiteX20" fmla="*/ 75357 w 8712926"/>
                  <a:gd name="connsiteY20" fmla="*/ 1893752 h 2430636"/>
                  <a:gd name="connsiteX21" fmla="*/ 97522 w 8712926"/>
                  <a:gd name="connsiteY21" fmla="*/ 1939976 h 2430636"/>
                  <a:gd name="connsiteX22" fmla="*/ 1240972 w 8712926"/>
                  <a:gd name="connsiteY22" fmla="*/ 2430636 h 24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712926" h="2430636">
                    <a:moveTo>
                      <a:pt x="1240972" y="2430636"/>
                    </a:moveTo>
                    <a:cubicBezTo>
                      <a:pt x="1755000" y="2430636"/>
                      <a:pt x="2196033" y="2228317"/>
                      <a:pt x="2384422" y="1939976"/>
                    </a:cubicBezTo>
                    <a:lnTo>
                      <a:pt x="2400745" y="1905936"/>
                    </a:lnTo>
                    <a:lnTo>
                      <a:pt x="8584469" y="1905936"/>
                    </a:lnTo>
                    <a:cubicBezTo>
                      <a:pt x="8655414" y="1905936"/>
                      <a:pt x="8712926" y="1848424"/>
                      <a:pt x="8712926" y="1777479"/>
                    </a:cubicBezTo>
                    <a:lnTo>
                      <a:pt x="8712926" y="401536"/>
                    </a:lnTo>
                    <a:cubicBezTo>
                      <a:pt x="8712926" y="330591"/>
                      <a:pt x="8655414" y="273079"/>
                      <a:pt x="8584469" y="273079"/>
                    </a:cubicBezTo>
                    <a:lnTo>
                      <a:pt x="1284514" y="273079"/>
                    </a:lnTo>
                    <a:lnTo>
                      <a:pt x="1284514" y="271415"/>
                    </a:lnTo>
                    <a:lnTo>
                      <a:pt x="1013099" y="0"/>
                    </a:lnTo>
                    <a:lnTo>
                      <a:pt x="616105" y="0"/>
                    </a:lnTo>
                    <a:lnTo>
                      <a:pt x="344690" y="271415"/>
                    </a:lnTo>
                    <a:lnTo>
                      <a:pt x="344690" y="273079"/>
                    </a:lnTo>
                    <a:lnTo>
                      <a:pt x="128457" y="273079"/>
                    </a:lnTo>
                    <a:cubicBezTo>
                      <a:pt x="57512" y="273079"/>
                      <a:pt x="0" y="330591"/>
                      <a:pt x="0" y="401536"/>
                    </a:cubicBezTo>
                    <a:lnTo>
                      <a:pt x="0" y="1627269"/>
                    </a:lnTo>
                    <a:lnTo>
                      <a:pt x="0" y="1627270"/>
                    </a:lnTo>
                    <a:lnTo>
                      <a:pt x="0" y="1627271"/>
                    </a:lnTo>
                    <a:lnTo>
                      <a:pt x="0" y="1777479"/>
                    </a:lnTo>
                    <a:cubicBezTo>
                      <a:pt x="0" y="1812952"/>
                      <a:pt x="14378" y="1845066"/>
                      <a:pt x="37624" y="1868312"/>
                    </a:cubicBezTo>
                    <a:lnTo>
                      <a:pt x="75357" y="1893752"/>
                    </a:lnTo>
                    <a:lnTo>
                      <a:pt x="97522" y="1939976"/>
                    </a:lnTo>
                    <a:cubicBezTo>
                      <a:pt x="285912" y="2228317"/>
                      <a:pt x="726945" y="2430636"/>
                      <a:pt x="1240972" y="2430636"/>
                    </a:cubicBezTo>
                    <a:close/>
                  </a:path>
                </a:pathLst>
              </a:cu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951322" y="1369112"/>
                <a:ext cx="4535077" cy="1347962"/>
              </a:xfrm>
              <a:prstGeom prst="roundRect">
                <a:avLst/>
              </a:pr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1016974" y="1564232"/>
              <a:ext cx="8463008" cy="861774"/>
              <a:chOff x="1016975" y="1564232"/>
              <a:chExt cx="8398797" cy="861774"/>
            </a:xfrm>
          </p:grpSpPr>
          <p:sp>
            <p:nvSpPr>
              <p:cNvPr id="22" name="テキスト ボックス 21"/>
              <p:cNvSpPr txBox="1"/>
              <p:nvPr/>
            </p:nvSpPr>
            <p:spPr>
              <a:xfrm>
                <a:off x="1016975" y="1564232"/>
                <a:ext cx="4370357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左向きやじるし</a:t>
                </a: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550610" y="1610399"/>
                <a:ext cx="38651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がおされたとき</a:t>
                </a:r>
              </a:p>
            </p:txBody>
          </p:sp>
        </p:grpSp>
      </p:grpSp>
      <p:grpSp>
        <p:nvGrpSpPr>
          <p:cNvPr id="39" name="グループ化 38"/>
          <p:cNvGrpSpPr/>
          <p:nvPr/>
        </p:nvGrpSpPr>
        <p:grpSpPr>
          <a:xfrm>
            <a:off x="900523" y="4695450"/>
            <a:ext cx="6180997" cy="1891259"/>
            <a:chOff x="767053" y="2912194"/>
            <a:chExt cx="6180997" cy="1891259"/>
          </a:xfrm>
        </p:grpSpPr>
        <p:sp>
          <p:nvSpPr>
            <p:cNvPr id="33" name="フリーフォーム 32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359755" y="2585381"/>
            <a:ext cx="6180997" cy="1891259"/>
            <a:chOff x="767053" y="2912194"/>
            <a:chExt cx="6180997" cy="1891259"/>
          </a:xfrm>
        </p:grpSpPr>
        <p:sp>
          <p:nvSpPr>
            <p:cNvPr id="42" name="フリーフォーム 41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Ｘ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31253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フリーフォーム 54"/>
          <p:cNvSpPr/>
          <p:nvPr/>
        </p:nvSpPr>
        <p:spPr>
          <a:xfrm flipV="1">
            <a:off x="947704" y="713886"/>
            <a:ext cx="7877344" cy="3285253"/>
          </a:xfrm>
          <a:custGeom>
            <a:avLst/>
            <a:gdLst>
              <a:gd name="connsiteX0" fmla="*/ 128457 w 7877344"/>
              <a:gd name="connsiteY0" fmla="*/ 3285253 h 3285253"/>
              <a:gd name="connsiteX1" fmla="*/ 340190 w 7877344"/>
              <a:gd name="connsiteY1" fmla="*/ 3285253 h 3285253"/>
              <a:gd name="connsiteX2" fmla="*/ 340190 w 7877344"/>
              <a:gd name="connsiteY2" fmla="*/ 3285208 h 3285253"/>
              <a:gd name="connsiteX3" fmla="*/ 611605 w 7877344"/>
              <a:gd name="connsiteY3" fmla="*/ 3013793 h 3285253"/>
              <a:gd name="connsiteX4" fmla="*/ 1008599 w 7877344"/>
              <a:gd name="connsiteY4" fmla="*/ 3013793 h 3285253"/>
              <a:gd name="connsiteX5" fmla="*/ 1280014 w 7877344"/>
              <a:gd name="connsiteY5" fmla="*/ 3285208 h 3285253"/>
              <a:gd name="connsiteX6" fmla="*/ 1280014 w 7877344"/>
              <a:gd name="connsiteY6" fmla="*/ 3285253 h 3285253"/>
              <a:gd name="connsiteX7" fmla="*/ 7748887 w 7877344"/>
              <a:gd name="connsiteY7" fmla="*/ 3285253 h 3285253"/>
              <a:gd name="connsiteX8" fmla="*/ 7877344 w 7877344"/>
              <a:gd name="connsiteY8" fmla="*/ 3156796 h 3285253"/>
              <a:gd name="connsiteX9" fmla="*/ 7877344 w 7877344"/>
              <a:gd name="connsiteY9" fmla="*/ 1780853 h 3285253"/>
              <a:gd name="connsiteX10" fmla="*/ 7748887 w 7877344"/>
              <a:gd name="connsiteY10" fmla="*/ 1652396 h 3285253"/>
              <a:gd name="connsiteX11" fmla="*/ 1731955 w 7877344"/>
              <a:gd name="connsiteY11" fmla="*/ 1652396 h 3285253"/>
              <a:gd name="connsiteX12" fmla="*/ 1466162 w 7877344"/>
              <a:gd name="connsiteY12" fmla="*/ 1386603 h 3285253"/>
              <a:gd name="connsiteX13" fmla="*/ 1069168 w 7877344"/>
              <a:gd name="connsiteY13" fmla="*/ 1386603 h 3285253"/>
              <a:gd name="connsiteX14" fmla="*/ 803375 w 7877344"/>
              <a:gd name="connsiteY14" fmla="*/ 1652396 h 3285253"/>
              <a:gd name="connsiteX15" fmla="*/ 444924 w 7877344"/>
              <a:gd name="connsiteY15" fmla="*/ 1652396 h 3285253"/>
              <a:gd name="connsiteX16" fmla="*/ 444924 w 7877344"/>
              <a:gd name="connsiteY16" fmla="*/ 0 h 3285253"/>
              <a:gd name="connsiteX17" fmla="*/ 0 w 7877344"/>
              <a:gd name="connsiteY17" fmla="*/ 0 h 3285253"/>
              <a:gd name="connsiteX18" fmla="*/ 0 w 7877344"/>
              <a:gd name="connsiteY18" fmla="*/ 1780853 h 3285253"/>
              <a:gd name="connsiteX19" fmla="*/ 0 w 7877344"/>
              <a:gd name="connsiteY19" fmla="*/ 1870082 h 3285253"/>
              <a:gd name="connsiteX20" fmla="*/ 0 w 7877344"/>
              <a:gd name="connsiteY20" fmla="*/ 3156796 h 3285253"/>
              <a:gd name="connsiteX21" fmla="*/ 128457 w 7877344"/>
              <a:gd name="connsiteY21" fmla="*/ 3285253 h 328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77344" h="3285253">
                <a:moveTo>
                  <a:pt x="128457" y="3285253"/>
                </a:moveTo>
                <a:lnTo>
                  <a:pt x="340190" y="3285253"/>
                </a:lnTo>
                <a:lnTo>
                  <a:pt x="340190" y="3285208"/>
                </a:lnTo>
                <a:lnTo>
                  <a:pt x="611605" y="3013793"/>
                </a:lnTo>
                <a:lnTo>
                  <a:pt x="1008599" y="3013793"/>
                </a:lnTo>
                <a:lnTo>
                  <a:pt x="1280014" y="3285208"/>
                </a:lnTo>
                <a:lnTo>
                  <a:pt x="1280014" y="3285253"/>
                </a:lnTo>
                <a:lnTo>
                  <a:pt x="7748887" y="3285253"/>
                </a:lnTo>
                <a:cubicBezTo>
                  <a:pt x="7819832" y="3285253"/>
                  <a:pt x="7877344" y="3227741"/>
                  <a:pt x="7877344" y="3156796"/>
                </a:cubicBezTo>
                <a:lnTo>
                  <a:pt x="7877344" y="1780853"/>
                </a:lnTo>
                <a:cubicBezTo>
                  <a:pt x="7877344" y="1709908"/>
                  <a:pt x="7819832" y="1652396"/>
                  <a:pt x="7748887" y="1652396"/>
                </a:cubicBezTo>
                <a:lnTo>
                  <a:pt x="1731955" y="1652396"/>
                </a:lnTo>
                <a:lnTo>
                  <a:pt x="1466162" y="1386603"/>
                </a:lnTo>
                <a:lnTo>
                  <a:pt x="1069168" y="1386603"/>
                </a:lnTo>
                <a:lnTo>
                  <a:pt x="803375" y="1652396"/>
                </a:lnTo>
                <a:lnTo>
                  <a:pt x="444924" y="1652396"/>
                </a:lnTo>
                <a:lnTo>
                  <a:pt x="444924" y="0"/>
                </a:lnTo>
                <a:lnTo>
                  <a:pt x="0" y="0"/>
                </a:lnTo>
                <a:lnTo>
                  <a:pt x="0" y="1780853"/>
                </a:lnTo>
                <a:lnTo>
                  <a:pt x="0" y="1870082"/>
                </a:lnTo>
                <a:lnTo>
                  <a:pt x="0" y="3156796"/>
                </a:lnTo>
                <a:cubicBezTo>
                  <a:pt x="0" y="3227741"/>
                  <a:pt x="57512" y="3285253"/>
                  <a:pt x="128457" y="3285253"/>
                </a:cubicBezTo>
                <a:close/>
              </a:path>
            </a:pathLst>
          </a:custGeom>
          <a:solidFill>
            <a:srgbClr val="FFAB1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1250147" y="1202351"/>
            <a:ext cx="17620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ずっと</a:t>
            </a:r>
          </a:p>
        </p:txBody>
      </p:sp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947704" y="4487604"/>
            <a:ext cx="7877344" cy="1192294"/>
            <a:chOff x="947704" y="5191433"/>
            <a:chExt cx="7877344" cy="1192294"/>
          </a:xfrm>
        </p:grpSpPr>
        <p:sp>
          <p:nvSpPr>
            <p:cNvPr id="13" name="フリーフォーム 12"/>
            <p:cNvSpPr/>
            <p:nvPr/>
          </p:nvSpPr>
          <p:spPr>
            <a:xfrm flipV="1">
              <a:off x="947704" y="5191433"/>
              <a:ext cx="7877344" cy="1192294"/>
            </a:xfrm>
            <a:custGeom>
              <a:avLst/>
              <a:gdLst>
                <a:gd name="connsiteX0" fmla="*/ 93798 w 7877344"/>
                <a:gd name="connsiteY0" fmla="*/ 1192294 h 1192294"/>
                <a:gd name="connsiteX1" fmla="*/ 787281 w 7877344"/>
                <a:gd name="connsiteY1" fmla="*/ 1192294 h 1192294"/>
                <a:gd name="connsiteX2" fmla="*/ 787281 w 7877344"/>
                <a:gd name="connsiteY2" fmla="*/ 1174192 h 1192294"/>
                <a:gd name="connsiteX3" fmla="*/ 1058696 w 7877344"/>
                <a:gd name="connsiteY3" fmla="*/ 902777 h 1192294"/>
                <a:gd name="connsiteX4" fmla="*/ 1455690 w 7877344"/>
                <a:gd name="connsiteY4" fmla="*/ 902777 h 1192294"/>
                <a:gd name="connsiteX5" fmla="*/ 1727105 w 7877344"/>
                <a:gd name="connsiteY5" fmla="*/ 1174192 h 1192294"/>
                <a:gd name="connsiteX6" fmla="*/ 1727105 w 7877344"/>
                <a:gd name="connsiteY6" fmla="*/ 1192294 h 1192294"/>
                <a:gd name="connsiteX7" fmla="*/ 7783546 w 7877344"/>
                <a:gd name="connsiteY7" fmla="*/ 1192294 h 1192294"/>
                <a:gd name="connsiteX8" fmla="*/ 7877344 w 7877344"/>
                <a:gd name="connsiteY8" fmla="*/ 1098496 h 1192294"/>
                <a:gd name="connsiteX9" fmla="*/ 7877344 w 7877344"/>
                <a:gd name="connsiteY9" fmla="*/ 93798 h 1192294"/>
                <a:gd name="connsiteX10" fmla="*/ 7783546 w 7877344"/>
                <a:gd name="connsiteY10" fmla="*/ 0 h 1192294"/>
                <a:gd name="connsiteX11" fmla="*/ 93798 w 7877344"/>
                <a:gd name="connsiteY11" fmla="*/ 0 h 1192294"/>
                <a:gd name="connsiteX12" fmla="*/ 0 w 7877344"/>
                <a:gd name="connsiteY12" fmla="*/ 93798 h 1192294"/>
                <a:gd name="connsiteX13" fmla="*/ 0 w 7877344"/>
                <a:gd name="connsiteY13" fmla="*/ 1098496 h 1192294"/>
                <a:gd name="connsiteX14" fmla="*/ 93798 w 7877344"/>
                <a:gd name="connsiteY14" fmla="*/ 1192294 h 1192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877344" h="1192294">
                  <a:moveTo>
                    <a:pt x="93798" y="1192294"/>
                  </a:moveTo>
                  <a:lnTo>
                    <a:pt x="787281" y="1192294"/>
                  </a:lnTo>
                  <a:lnTo>
                    <a:pt x="787281" y="1174192"/>
                  </a:lnTo>
                  <a:lnTo>
                    <a:pt x="1058696" y="902777"/>
                  </a:lnTo>
                  <a:lnTo>
                    <a:pt x="1455690" y="902777"/>
                  </a:lnTo>
                  <a:lnTo>
                    <a:pt x="1727105" y="1174192"/>
                  </a:lnTo>
                  <a:lnTo>
                    <a:pt x="1727105" y="1192294"/>
                  </a:lnTo>
                  <a:lnTo>
                    <a:pt x="7783546" y="1192294"/>
                  </a:lnTo>
                  <a:cubicBezTo>
                    <a:pt x="7835349" y="1192294"/>
                    <a:pt x="7877344" y="1150299"/>
                    <a:pt x="7877344" y="1098496"/>
                  </a:cubicBezTo>
                  <a:lnTo>
                    <a:pt x="7877344" y="93798"/>
                  </a:lnTo>
                  <a:cubicBezTo>
                    <a:pt x="7877344" y="41995"/>
                    <a:pt x="7835349" y="0"/>
                    <a:pt x="7783546" y="0"/>
                  </a:cubicBezTo>
                  <a:lnTo>
                    <a:pt x="93798" y="0"/>
                  </a:lnTo>
                  <a:cubicBezTo>
                    <a:pt x="41995" y="0"/>
                    <a:pt x="0" y="41995"/>
                    <a:pt x="0" y="93798"/>
                  </a:cubicBezTo>
                  <a:lnTo>
                    <a:pt x="0" y="1098496"/>
                  </a:lnTo>
                  <a:cubicBezTo>
                    <a:pt x="0" y="1150299"/>
                    <a:pt x="41995" y="1192294"/>
                    <a:pt x="93798" y="119229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5445220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1873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フリーフォーム 54"/>
          <p:cNvSpPr/>
          <p:nvPr/>
        </p:nvSpPr>
        <p:spPr>
          <a:xfrm flipV="1">
            <a:off x="947704" y="713886"/>
            <a:ext cx="7877344" cy="3285253"/>
          </a:xfrm>
          <a:custGeom>
            <a:avLst/>
            <a:gdLst>
              <a:gd name="connsiteX0" fmla="*/ 128457 w 7877344"/>
              <a:gd name="connsiteY0" fmla="*/ 3285253 h 3285253"/>
              <a:gd name="connsiteX1" fmla="*/ 340190 w 7877344"/>
              <a:gd name="connsiteY1" fmla="*/ 3285253 h 3285253"/>
              <a:gd name="connsiteX2" fmla="*/ 340190 w 7877344"/>
              <a:gd name="connsiteY2" fmla="*/ 3285208 h 3285253"/>
              <a:gd name="connsiteX3" fmla="*/ 611605 w 7877344"/>
              <a:gd name="connsiteY3" fmla="*/ 3013793 h 3285253"/>
              <a:gd name="connsiteX4" fmla="*/ 1008599 w 7877344"/>
              <a:gd name="connsiteY4" fmla="*/ 3013793 h 3285253"/>
              <a:gd name="connsiteX5" fmla="*/ 1280014 w 7877344"/>
              <a:gd name="connsiteY5" fmla="*/ 3285208 h 3285253"/>
              <a:gd name="connsiteX6" fmla="*/ 1280014 w 7877344"/>
              <a:gd name="connsiteY6" fmla="*/ 3285253 h 3285253"/>
              <a:gd name="connsiteX7" fmla="*/ 7748887 w 7877344"/>
              <a:gd name="connsiteY7" fmla="*/ 3285253 h 3285253"/>
              <a:gd name="connsiteX8" fmla="*/ 7877344 w 7877344"/>
              <a:gd name="connsiteY8" fmla="*/ 3156796 h 3285253"/>
              <a:gd name="connsiteX9" fmla="*/ 7877344 w 7877344"/>
              <a:gd name="connsiteY9" fmla="*/ 1780853 h 3285253"/>
              <a:gd name="connsiteX10" fmla="*/ 7748887 w 7877344"/>
              <a:gd name="connsiteY10" fmla="*/ 1652396 h 3285253"/>
              <a:gd name="connsiteX11" fmla="*/ 1731955 w 7877344"/>
              <a:gd name="connsiteY11" fmla="*/ 1652396 h 3285253"/>
              <a:gd name="connsiteX12" fmla="*/ 1466162 w 7877344"/>
              <a:gd name="connsiteY12" fmla="*/ 1386603 h 3285253"/>
              <a:gd name="connsiteX13" fmla="*/ 1069168 w 7877344"/>
              <a:gd name="connsiteY13" fmla="*/ 1386603 h 3285253"/>
              <a:gd name="connsiteX14" fmla="*/ 803375 w 7877344"/>
              <a:gd name="connsiteY14" fmla="*/ 1652396 h 3285253"/>
              <a:gd name="connsiteX15" fmla="*/ 444924 w 7877344"/>
              <a:gd name="connsiteY15" fmla="*/ 1652396 h 3285253"/>
              <a:gd name="connsiteX16" fmla="*/ 444924 w 7877344"/>
              <a:gd name="connsiteY16" fmla="*/ 0 h 3285253"/>
              <a:gd name="connsiteX17" fmla="*/ 0 w 7877344"/>
              <a:gd name="connsiteY17" fmla="*/ 0 h 3285253"/>
              <a:gd name="connsiteX18" fmla="*/ 0 w 7877344"/>
              <a:gd name="connsiteY18" fmla="*/ 1780853 h 3285253"/>
              <a:gd name="connsiteX19" fmla="*/ 0 w 7877344"/>
              <a:gd name="connsiteY19" fmla="*/ 1870082 h 3285253"/>
              <a:gd name="connsiteX20" fmla="*/ 0 w 7877344"/>
              <a:gd name="connsiteY20" fmla="*/ 3156796 h 3285253"/>
              <a:gd name="connsiteX21" fmla="*/ 128457 w 7877344"/>
              <a:gd name="connsiteY21" fmla="*/ 3285253 h 3285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77344" h="3285253">
                <a:moveTo>
                  <a:pt x="128457" y="3285253"/>
                </a:moveTo>
                <a:lnTo>
                  <a:pt x="340190" y="3285253"/>
                </a:lnTo>
                <a:lnTo>
                  <a:pt x="340190" y="3285208"/>
                </a:lnTo>
                <a:lnTo>
                  <a:pt x="611605" y="3013793"/>
                </a:lnTo>
                <a:lnTo>
                  <a:pt x="1008599" y="3013793"/>
                </a:lnTo>
                <a:lnTo>
                  <a:pt x="1280014" y="3285208"/>
                </a:lnTo>
                <a:lnTo>
                  <a:pt x="1280014" y="3285253"/>
                </a:lnTo>
                <a:lnTo>
                  <a:pt x="7748887" y="3285253"/>
                </a:lnTo>
                <a:cubicBezTo>
                  <a:pt x="7819832" y="3285253"/>
                  <a:pt x="7877344" y="3227741"/>
                  <a:pt x="7877344" y="3156796"/>
                </a:cubicBezTo>
                <a:lnTo>
                  <a:pt x="7877344" y="1780853"/>
                </a:lnTo>
                <a:cubicBezTo>
                  <a:pt x="7877344" y="1709908"/>
                  <a:pt x="7819832" y="1652396"/>
                  <a:pt x="7748887" y="1652396"/>
                </a:cubicBezTo>
                <a:lnTo>
                  <a:pt x="1731955" y="1652396"/>
                </a:lnTo>
                <a:lnTo>
                  <a:pt x="1466162" y="1386603"/>
                </a:lnTo>
                <a:lnTo>
                  <a:pt x="1069168" y="1386603"/>
                </a:lnTo>
                <a:lnTo>
                  <a:pt x="803375" y="1652396"/>
                </a:lnTo>
                <a:lnTo>
                  <a:pt x="444924" y="1652396"/>
                </a:lnTo>
                <a:lnTo>
                  <a:pt x="444924" y="0"/>
                </a:lnTo>
                <a:lnTo>
                  <a:pt x="0" y="0"/>
                </a:lnTo>
                <a:lnTo>
                  <a:pt x="0" y="1780853"/>
                </a:lnTo>
                <a:lnTo>
                  <a:pt x="0" y="1870082"/>
                </a:lnTo>
                <a:lnTo>
                  <a:pt x="0" y="3156796"/>
                </a:lnTo>
                <a:cubicBezTo>
                  <a:pt x="0" y="3227741"/>
                  <a:pt x="57512" y="3285253"/>
                  <a:pt x="128457" y="3285253"/>
                </a:cubicBezTo>
                <a:close/>
              </a:path>
            </a:pathLst>
          </a:custGeom>
          <a:solidFill>
            <a:srgbClr val="FFAB19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4952538" y="1221712"/>
            <a:ext cx="386516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4400" spc="-300" dirty="0" err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</a:t>
            </a:r>
            <a:r>
              <a:rPr kumimoji="1" lang="ja-JP" altLang="en-US" sz="4400" spc="-3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くりかえす</a:t>
            </a:r>
          </a:p>
        </p:txBody>
      </p:sp>
      <p:sp>
        <p:nvSpPr>
          <p:cNvPr id="19" name="フリーフォーム 18"/>
          <p:cNvSpPr/>
          <p:nvPr/>
        </p:nvSpPr>
        <p:spPr>
          <a:xfrm>
            <a:off x="7655101" y="4089151"/>
            <a:ext cx="5224" cy="805"/>
          </a:xfrm>
          <a:custGeom>
            <a:avLst/>
            <a:gdLst>
              <a:gd name="connsiteX0" fmla="*/ 0 w 5224"/>
              <a:gd name="connsiteY0" fmla="*/ 0 h 805"/>
              <a:gd name="connsiteX1" fmla="*/ 1 w 5224"/>
              <a:gd name="connsiteY1" fmla="*/ 0 h 805"/>
              <a:gd name="connsiteX2" fmla="*/ 5224 w 5224"/>
              <a:gd name="connsiteY2" fmla="*/ 805 h 805"/>
              <a:gd name="connsiteX3" fmla="*/ 0 w 5224"/>
              <a:gd name="connsiteY3" fmla="*/ 0 h 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24" h="805">
                <a:moveTo>
                  <a:pt x="0" y="0"/>
                </a:moveTo>
                <a:lnTo>
                  <a:pt x="1" y="0"/>
                </a:lnTo>
                <a:lnTo>
                  <a:pt x="5224" y="80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" name="グループ化 3"/>
          <p:cNvGrpSpPr/>
          <p:nvPr/>
        </p:nvGrpSpPr>
        <p:grpSpPr>
          <a:xfrm>
            <a:off x="947704" y="4487604"/>
            <a:ext cx="7877344" cy="1192294"/>
            <a:chOff x="947704" y="5191433"/>
            <a:chExt cx="7877344" cy="1192294"/>
          </a:xfrm>
        </p:grpSpPr>
        <p:sp>
          <p:nvSpPr>
            <p:cNvPr id="13" name="フリーフォーム 12"/>
            <p:cNvSpPr/>
            <p:nvPr/>
          </p:nvSpPr>
          <p:spPr>
            <a:xfrm flipV="1">
              <a:off x="947704" y="5191433"/>
              <a:ext cx="7877344" cy="1192294"/>
            </a:xfrm>
            <a:custGeom>
              <a:avLst/>
              <a:gdLst>
                <a:gd name="connsiteX0" fmla="*/ 93798 w 7877344"/>
                <a:gd name="connsiteY0" fmla="*/ 1192294 h 1192294"/>
                <a:gd name="connsiteX1" fmla="*/ 787281 w 7877344"/>
                <a:gd name="connsiteY1" fmla="*/ 1192294 h 1192294"/>
                <a:gd name="connsiteX2" fmla="*/ 787281 w 7877344"/>
                <a:gd name="connsiteY2" fmla="*/ 1174192 h 1192294"/>
                <a:gd name="connsiteX3" fmla="*/ 1058696 w 7877344"/>
                <a:gd name="connsiteY3" fmla="*/ 902777 h 1192294"/>
                <a:gd name="connsiteX4" fmla="*/ 1455690 w 7877344"/>
                <a:gd name="connsiteY4" fmla="*/ 902777 h 1192294"/>
                <a:gd name="connsiteX5" fmla="*/ 1727105 w 7877344"/>
                <a:gd name="connsiteY5" fmla="*/ 1174192 h 1192294"/>
                <a:gd name="connsiteX6" fmla="*/ 1727105 w 7877344"/>
                <a:gd name="connsiteY6" fmla="*/ 1192294 h 1192294"/>
                <a:gd name="connsiteX7" fmla="*/ 7783546 w 7877344"/>
                <a:gd name="connsiteY7" fmla="*/ 1192294 h 1192294"/>
                <a:gd name="connsiteX8" fmla="*/ 7877344 w 7877344"/>
                <a:gd name="connsiteY8" fmla="*/ 1098496 h 1192294"/>
                <a:gd name="connsiteX9" fmla="*/ 7877344 w 7877344"/>
                <a:gd name="connsiteY9" fmla="*/ 93798 h 1192294"/>
                <a:gd name="connsiteX10" fmla="*/ 7783546 w 7877344"/>
                <a:gd name="connsiteY10" fmla="*/ 0 h 1192294"/>
                <a:gd name="connsiteX11" fmla="*/ 93798 w 7877344"/>
                <a:gd name="connsiteY11" fmla="*/ 0 h 1192294"/>
                <a:gd name="connsiteX12" fmla="*/ 0 w 7877344"/>
                <a:gd name="connsiteY12" fmla="*/ 93798 h 1192294"/>
                <a:gd name="connsiteX13" fmla="*/ 0 w 7877344"/>
                <a:gd name="connsiteY13" fmla="*/ 1098496 h 1192294"/>
                <a:gd name="connsiteX14" fmla="*/ 93798 w 7877344"/>
                <a:gd name="connsiteY14" fmla="*/ 1192294 h 1192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877344" h="1192294">
                  <a:moveTo>
                    <a:pt x="93798" y="1192294"/>
                  </a:moveTo>
                  <a:lnTo>
                    <a:pt x="787281" y="1192294"/>
                  </a:lnTo>
                  <a:lnTo>
                    <a:pt x="787281" y="1174192"/>
                  </a:lnTo>
                  <a:lnTo>
                    <a:pt x="1058696" y="902777"/>
                  </a:lnTo>
                  <a:lnTo>
                    <a:pt x="1455690" y="902777"/>
                  </a:lnTo>
                  <a:lnTo>
                    <a:pt x="1727105" y="1174192"/>
                  </a:lnTo>
                  <a:lnTo>
                    <a:pt x="1727105" y="1192294"/>
                  </a:lnTo>
                  <a:lnTo>
                    <a:pt x="7783546" y="1192294"/>
                  </a:lnTo>
                  <a:cubicBezTo>
                    <a:pt x="7835349" y="1192294"/>
                    <a:pt x="7877344" y="1150299"/>
                    <a:pt x="7877344" y="1098496"/>
                  </a:cubicBezTo>
                  <a:lnTo>
                    <a:pt x="7877344" y="93798"/>
                  </a:lnTo>
                  <a:cubicBezTo>
                    <a:pt x="7877344" y="41995"/>
                    <a:pt x="7835349" y="0"/>
                    <a:pt x="7783546" y="0"/>
                  </a:cubicBezTo>
                  <a:lnTo>
                    <a:pt x="93798" y="0"/>
                  </a:lnTo>
                  <a:cubicBezTo>
                    <a:pt x="41995" y="0"/>
                    <a:pt x="0" y="41995"/>
                    <a:pt x="0" y="93798"/>
                  </a:cubicBezTo>
                  <a:lnTo>
                    <a:pt x="0" y="1098496"/>
                  </a:lnTo>
                  <a:cubicBezTo>
                    <a:pt x="0" y="1150299"/>
                    <a:pt x="41995" y="1192294"/>
                    <a:pt x="93798" y="1192294"/>
                  </a:cubicBezTo>
                  <a:close/>
                </a:path>
              </a:pathLst>
            </a:custGeom>
            <a:solidFill>
              <a:srgbClr val="FFAB19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フリーフォーム 16"/>
            <p:cNvSpPr/>
            <p:nvPr/>
          </p:nvSpPr>
          <p:spPr>
            <a:xfrm>
              <a:off x="7655101" y="5445220"/>
              <a:ext cx="914400" cy="684719"/>
            </a:xfrm>
            <a:custGeom>
              <a:avLst/>
              <a:gdLst>
                <a:gd name="connsiteX0" fmla="*/ 385595 w 505344"/>
                <a:gd name="connsiteY0" fmla="*/ 0 h 522484"/>
                <a:gd name="connsiteX1" fmla="*/ 505344 w 505344"/>
                <a:gd name="connsiteY1" fmla="*/ 130601 h 522484"/>
                <a:gd name="connsiteX2" fmla="*/ 440044 w 505344"/>
                <a:gd name="connsiteY2" fmla="*/ 130601 h 522484"/>
                <a:gd name="connsiteX3" fmla="*/ 440043 w 505344"/>
                <a:gd name="connsiteY3" fmla="*/ 130605 h 522484"/>
                <a:gd name="connsiteX4" fmla="*/ 421032 w 505344"/>
                <a:gd name="connsiteY4" fmla="*/ 213658 h 522484"/>
                <a:gd name="connsiteX5" fmla="*/ 420928 w 505344"/>
                <a:gd name="connsiteY5" fmla="*/ 213947 h 522484"/>
                <a:gd name="connsiteX6" fmla="*/ 420773 w 505344"/>
                <a:gd name="connsiteY6" fmla="*/ 214625 h 522484"/>
                <a:gd name="connsiteX7" fmla="*/ 403709 w 505344"/>
                <a:gd name="connsiteY7" fmla="*/ 261701 h 522484"/>
                <a:gd name="connsiteX8" fmla="*/ 393821 w 505344"/>
                <a:gd name="connsiteY8" fmla="*/ 289126 h 522484"/>
                <a:gd name="connsiteX9" fmla="*/ 393647 w 505344"/>
                <a:gd name="connsiteY9" fmla="*/ 289463 h 522484"/>
                <a:gd name="connsiteX10" fmla="*/ 393261 w 505344"/>
                <a:gd name="connsiteY10" fmla="*/ 290526 h 522484"/>
                <a:gd name="connsiteX11" fmla="*/ 370747 w 505344"/>
                <a:gd name="connsiteY11" fmla="*/ 333799 h 522484"/>
                <a:gd name="connsiteX12" fmla="*/ 359316 w 505344"/>
                <a:gd name="connsiteY12" fmla="*/ 355930 h 522484"/>
                <a:gd name="connsiteX13" fmla="*/ 359010 w 505344"/>
                <a:gd name="connsiteY13" fmla="*/ 356357 h 522484"/>
                <a:gd name="connsiteX14" fmla="*/ 358488 w 505344"/>
                <a:gd name="connsiteY14" fmla="*/ 357360 h 522484"/>
                <a:gd name="connsiteX15" fmla="*/ 334726 w 505344"/>
                <a:gd name="connsiteY15" fmla="*/ 390248 h 522484"/>
                <a:gd name="connsiteX16" fmla="*/ 318426 w 505344"/>
                <a:gd name="connsiteY16" fmla="*/ 412997 h 522484"/>
                <a:gd name="connsiteX17" fmla="*/ 317939 w 505344"/>
                <a:gd name="connsiteY17" fmla="*/ 413483 h 522484"/>
                <a:gd name="connsiteX18" fmla="*/ 317433 w 505344"/>
                <a:gd name="connsiteY18" fmla="*/ 414183 h 522484"/>
                <a:gd name="connsiteX19" fmla="*/ 293468 w 505344"/>
                <a:gd name="connsiteY19" fmla="*/ 437894 h 522484"/>
                <a:gd name="connsiteX20" fmla="*/ 272058 w 505344"/>
                <a:gd name="connsiteY20" fmla="*/ 459251 h 522484"/>
                <a:gd name="connsiteX21" fmla="*/ 271503 w 505344"/>
                <a:gd name="connsiteY21" fmla="*/ 459626 h 522484"/>
                <a:gd name="connsiteX22" fmla="*/ 271073 w 505344"/>
                <a:gd name="connsiteY22" fmla="*/ 460051 h 522484"/>
                <a:gd name="connsiteX23" fmla="*/ 241062 w 505344"/>
                <a:gd name="connsiteY23" fmla="*/ 480164 h 522484"/>
                <a:gd name="connsiteX24" fmla="*/ 221118 w 505344"/>
                <a:gd name="connsiteY24" fmla="*/ 493620 h 522484"/>
                <a:gd name="connsiteX25" fmla="*/ 220795 w 505344"/>
                <a:gd name="connsiteY25" fmla="*/ 493747 h 522484"/>
                <a:gd name="connsiteX26" fmla="*/ 220388 w 505344"/>
                <a:gd name="connsiteY26" fmla="*/ 494020 h 522484"/>
                <a:gd name="connsiteX27" fmla="*/ 109954 w 505344"/>
                <a:gd name="connsiteY27" fmla="*/ 522484 h 522484"/>
                <a:gd name="connsiteX28" fmla="*/ 109290 w 505344"/>
                <a:gd name="connsiteY28" fmla="*/ 522386 h 522484"/>
                <a:gd name="connsiteX29" fmla="*/ 109152 w 505344"/>
                <a:gd name="connsiteY29" fmla="*/ 522404 h 522484"/>
                <a:gd name="connsiteX30" fmla="*/ 109151 w 505344"/>
                <a:gd name="connsiteY30" fmla="*/ 522404 h 522484"/>
                <a:gd name="connsiteX31" fmla="*/ 103928 w 505344"/>
                <a:gd name="connsiteY31" fmla="*/ 521599 h 522484"/>
                <a:gd name="connsiteX32" fmla="*/ 103927 w 505344"/>
                <a:gd name="connsiteY32" fmla="*/ 521599 h 522484"/>
                <a:gd name="connsiteX33" fmla="*/ 109151 w 505344"/>
                <a:gd name="connsiteY33" fmla="*/ 522404 h 522484"/>
                <a:gd name="connsiteX34" fmla="*/ 0 w 505344"/>
                <a:gd name="connsiteY34" fmla="*/ 522404 h 522484"/>
                <a:gd name="connsiteX35" fmla="*/ 0 w 505344"/>
                <a:gd name="connsiteY35" fmla="*/ 492678 h 522484"/>
                <a:gd name="connsiteX36" fmla="*/ 40278 w 505344"/>
                <a:gd name="connsiteY36" fmla="*/ 511791 h 522484"/>
                <a:gd name="connsiteX37" fmla="*/ 44622 w 505344"/>
                <a:gd name="connsiteY37" fmla="*/ 512460 h 522484"/>
                <a:gd name="connsiteX38" fmla="*/ 91042 w 505344"/>
                <a:gd name="connsiteY38" fmla="*/ 493306 h 522484"/>
                <a:gd name="connsiteX39" fmla="*/ 159831 w 505344"/>
                <a:gd name="connsiteY39" fmla="*/ 441421 h 522484"/>
                <a:gd name="connsiteX40" fmla="*/ 169250 w 505344"/>
                <a:gd name="connsiteY40" fmla="*/ 432665 h 522484"/>
                <a:gd name="connsiteX41" fmla="*/ 219569 w 505344"/>
                <a:gd name="connsiteY41" fmla="*/ 367476 h 522484"/>
                <a:gd name="connsiteX42" fmla="*/ 257221 w 505344"/>
                <a:gd name="connsiteY42" fmla="*/ 295765 h 522484"/>
                <a:gd name="connsiteX43" fmla="*/ 274354 w 505344"/>
                <a:gd name="connsiteY43" fmla="*/ 259391 h 522484"/>
                <a:gd name="connsiteX44" fmla="*/ 309443 w 505344"/>
                <a:gd name="connsiteY44" fmla="*/ 130601 h 522484"/>
                <a:gd name="connsiteX45" fmla="*/ 244142 w 505344"/>
                <a:gd name="connsiteY45" fmla="*/ 130601 h 522484"/>
                <a:gd name="connsiteX46" fmla="*/ 385595 w 505344"/>
                <a:gd name="connsiteY46" fmla="*/ 0 h 522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</a:cxnLst>
              <a:rect l="l" t="t" r="r" b="b"/>
              <a:pathLst>
                <a:path w="505344" h="522484">
                  <a:moveTo>
                    <a:pt x="385595" y="0"/>
                  </a:moveTo>
                  <a:lnTo>
                    <a:pt x="505344" y="130601"/>
                  </a:lnTo>
                  <a:lnTo>
                    <a:pt x="440044" y="130601"/>
                  </a:lnTo>
                  <a:lnTo>
                    <a:pt x="440043" y="130605"/>
                  </a:lnTo>
                  <a:lnTo>
                    <a:pt x="421032" y="213658"/>
                  </a:lnTo>
                  <a:lnTo>
                    <a:pt x="420928" y="213947"/>
                  </a:lnTo>
                  <a:lnTo>
                    <a:pt x="420773" y="214625"/>
                  </a:lnTo>
                  <a:lnTo>
                    <a:pt x="403709" y="261701"/>
                  </a:lnTo>
                  <a:lnTo>
                    <a:pt x="393821" y="289126"/>
                  </a:lnTo>
                  <a:lnTo>
                    <a:pt x="393647" y="289463"/>
                  </a:lnTo>
                  <a:lnTo>
                    <a:pt x="393261" y="290526"/>
                  </a:lnTo>
                  <a:lnTo>
                    <a:pt x="370747" y="333799"/>
                  </a:lnTo>
                  <a:lnTo>
                    <a:pt x="359316" y="355930"/>
                  </a:lnTo>
                  <a:lnTo>
                    <a:pt x="359010" y="356357"/>
                  </a:lnTo>
                  <a:lnTo>
                    <a:pt x="358488" y="357360"/>
                  </a:lnTo>
                  <a:lnTo>
                    <a:pt x="334726" y="390248"/>
                  </a:lnTo>
                  <a:lnTo>
                    <a:pt x="318426" y="412997"/>
                  </a:lnTo>
                  <a:lnTo>
                    <a:pt x="317939" y="413483"/>
                  </a:lnTo>
                  <a:lnTo>
                    <a:pt x="317433" y="414183"/>
                  </a:lnTo>
                  <a:lnTo>
                    <a:pt x="293468" y="437894"/>
                  </a:lnTo>
                  <a:lnTo>
                    <a:pt x="272058" y="459251"/>
                  </a:lnTo>
                  <a:lnTo>
                    <a:pt x="271503" y="459626"/>
                  </a:lnTo>
                  <a:lnTo>
                    <a:pt x="271073" y="460051"/>
                  </a:lnTo>
                  <a:lnTo>
                    <a:pt x="241062" y="480164"/>
                  </a:lnTo>
                  <a:lnTo>
                    <a:pt x="221118" y="493620"/>
                  </a:lnTo>
                  <a:lnTo>
                    <a:pt x="220795" y="493747"/>
                  </a:lnTo>
                  <a:lnTo>
                    <a:pt x="220388" y="494020"/>
                  </a:lnTo>
                  <a:cubicBezTo>
                    <a:pt x="185373" y="512489"/>
                    <a:pt x="148127" y="522397"/>
                    <a:pt x="109954" y="522484"/>
                  </a:cubicBezTo>
                  <a:lnTo>
                    <a:pt x="109290" y="522386"/>
                  </a:lnTo>
                  <a:lnTo>
                    <a:pt x="109152" y="522404"/>
                  </a:lnTo>
                  <a:lnTo>
                    <a:pt x="109151" y="522404"/>
                  </a:lnTo>
                  <a:lnTo>
                    <a:pt x="103928" y="521599"/>
                  </a:lnTo>
                  <a:lnTo>
                    <a:pt x="103927" y="521599"/>
                  </a:lnTo>
                  <a:lnTo>
                    <a:pt x="109151" y="522404"/>
                  </a:lnTo>
                  <a:lnTo>
                    <a:pt x="0" y="522404"/>
                  </a:lnTo>
                  <a:lnTo>
                    <a:pt x="0" y="492678"/>
                  </a:lnTo>
                  <a:lnTo>
                    <a:pt x="40278" y="511791"/>
                  </a:lnTo>
                  <a:lnTo>
                    <a:pt x="44622" y="512460"/>
                  </a:lnTo>
                  <a:lnTo>
                    <a:pt x="91042" y="493306"/>
                  </a:lnTo>
                  <a:lnTo>
                    <a:pt x="159831" y="441421"/>
                  </a:lnTo>
                  <a:lnTo>
                    <a:pt x="169250" y="432665"/>
                  </a:lnTo>
                  <a:lnTo>
                    <a:pt x="219569" y="367476"/>
                  </a:lnTo>
                  <a:lnTo>
                    <a:pt x="257221" y="295765"/>
                  </a:lnTo>
                  <a:lnTo>
                    <a:pt x="274354" y="259391"/>
                  </a:lnTo>
                  <a:lnTo>
                    <a:pt x="309443" y="130601"/>
                  </a:lnTo>
                  <a:lnTo>
                    <a:pt x="244142" y="130601"/>
                  </a:lnTo>
                  <a:lnTo>
                    <a:pt x="385595" y="0"/>
                  </a:lnTo>
                  <a:close/>
                </a:path>
              </a:pathLst>
            </a:custGeom>
            <a:solidFill>
              <a:schemeClr val="bg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フリーフォーム 7"/>
          <p:cNvSpPr/>
          <p:nvPr/>
        </p:nvSpPr>
        <p:spPr>
          <a:xfrm rot="5400000">
            <a:off x="2439872" y="-296996"/>
            <a:ext cx="1130884" cy="3894447"/>
          </a:xfrm>
          <a:custGeom>
            <a:avLst/>
            <a:gdLst>
              <a:gd name="connsiteX0" fmla="*/ 0 w 1332022"/>
              <a:gd name="connsiteY0" fmla="*/ 432000 h 4958045"/>
              <a:gd name="connsiteX1" fmla="*/ 11 w 1332022"/>
              <a:gd name="connsiteY1" fmla="*/ 431993 h 4958045"/>
              <a:gd name="connsiteX2" fmla="*/ 11 w 1332022"/>
              <a:gd name="connsiteY2" fmla="*/ 426896 h 4958045"/>
              <a:gd name="connsiteX3" fmla="*/ 7869 w 1332022"/>
              <a:gd name="connsiteY3" fmla="*/ 426896 h 4958045"/>
              <a:gd name="connsiteX4" fmla="*/ 666000 w 1332022"/>
              <a:gd name="connsiteY4" fmla="*/ 0 h 4958045"/>
              <a:gd name="connsiteX5" fmla="*/ 1324131 w 1332022"/>
              <a:gd name="connsiteY5" fmla="*/ 426896 h 4958045"/>
              <a:gd name="connsiteX6" fmla="*/ 1332011 w 1332022"/>
              <a:gd name="connsiteY6" fmla="*/ 426896 h 4958045"/>
              <a:gd name="connsiteX7" fmla="*/ 1332011 w 1332022"/>
              <a:gd name="connsiteY7" fmla="*/ 4526045 h 4958045"/>
              <a:gd name="connsiteX8" fmla="*/ 1332022 w 1332022"/>
              <a:gd name="connsiteY8" fmla="*/ 4526045 h 4958045"/>
              <a:gd name="connsiteX9" fmla="*/ 1332011 w 1332022"/>
              <a:gd name="connsiteY9" fmla="*/ 4526052 h 4958045"/>
              <a:gd name="connsiteX10" fmla="*/ 1332011 w 1332022"/>
              <a:gd name="connsiteY10" fmla="*/ 4530896 h 4958045"/>
              <a:gd name="connsiteX11" fmla="*/ 1324436 w 1332022"/>
              <a:gd name="connsiteY11" fmla="*/ 4530896 h 4958045"/>
              <a:gd name="connsiteX12" fmla="*/ 656498 w 1332022"/>
              <a:gd name="connsiteY12" fmla="*/ 4958045 h 4958045"/>
              <a:gd name="connsiteX13" fmla="*/ 7394 w 1332022"/>
              <a:gd name="connsiteY13" fmla="*/ 4530896 h 4958045"/>
              <a:gd name="connsiteX14" fmla="*/ 11 w 1332022"/>
              <a:gd name="connsiteY14" fmla="*/ 4530896 h 4958045"/>
              <a:gd name="connsiteX15" fmla="*/ 11 w 1332022"/>
              <a:gd name="connsiteY15" fmla="*/ 432000 h 4958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332022" h="4958045">
                <a:moveTo>
                  <a:pt x="0" y="432000"/>
                </a:moveTo>
                <a:lnTo>
                  <a:pt x="11" y="431993"/>
                </a:lnTo>
                <a:lnTo>
                  <a:pt x="11" y="426896"/>
                </a:lnTo>
                <a:lnTo>
                  <a:pt x="7869" y="426896"/>
                </a:lnTo>
                <a:lnTo>
                  <a:pt x="666000" y="0"/>
                </a:lnTo>
                <a:lnTo>
                  <a:pt x="1324131" y="426896"/>
                </a:lnTo>
                <a:lnTo>
                  <a:pt x="1332011" y="426896"/>
                </a:lnTo>
                <a:lnTo>
                  <a:pt x="1332011" y="4526045"/>
                </a:lnTo>
                <a:lnTo>
                  <a:pt x="1332022" y="4526045"/>
                </a:lnTo>
                <a:lnTo>
                  <a:pt x="1332011" y="4526052"/>
                </a:lnTo>
                <a:lnTo>
                  <a:pt x="1332011" y="4530896"/>
                </a:lnTo>
                <a:lnTo>
                  <a:pt x="1324436" y="4530896"/>
                </a:lnTo>
                <a:lnTo>
                  <a:pt x="656498" y="4958045"/>
                </a:lnTo>
                <a:lnTo>
                  <a:pt x="7394" y="4530896"/>
                </a:lnTo>
                <a:lnTo>
                  <a:pt x="11" y="4530896"/>
                </a:lnTo>
                <a:lnTo>
                  <a:pt x="11" y="432000"/>
                </a:lnTo>
                <a:close/>
              </a:path>
            </a:pathLst>
          </a:custGeom>
          <a:solidFill>
            <a:srgbClr val="5CB1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081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>
          <a:xfrm flipV="1">
            <a:off x="598626" y="685360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/>
          <p:cNvGrpSpPr/>
          <p:nvPr/>
        </p:nvGrpSpPr>
        <p:grpSpPr>
          <a:xfrm>
            <a:off x="598626" y="3544684"/>
            <a:ext cx="6180997" cy="1891259"/>
            <a:chOff x="402683" y="3351942"/>
            <a:chExt cx="6180997" cy="1891259"/>
          </a:xfrm>
        </p:grpSpPr>
        <p:sp>
          <p:nvSpPr>
            <p:cNvPr id="4" name="フリーフォーム 3"/>
            <p:cNvSpPr/>
            <p:nvPr/>
          </p:nvSpPr>
          <p:spPr>
            <a:xfrm flipV="1">
              <a:off x="402683" y="3351942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1040674" y="3762717"/>
              <a:ext cx="3897086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4821659" y="3764292"/>
              <a:ext cx="176202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と言う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049771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/>
          <p:cNvSpPr/>
          <p:nvPr/>
        </p:nvSpPr>
        <p:spPr>
          <a:xfrm flipV="1">
            <a:off x="256293" y="4087862"/>
            <a:ext cx="9453764" cy="1900270"/>
          </a:xfrm>
          <a:custGeom>
            <a:avLst/>
            <a:gdLst>
              <a:gd name="connsiteX0" fmla="*/ 128457 w 9453764"/>
              <a:gd name="connsiteY0" fmla="*/ 1900270 h 1900270"/>
              <a:gd name="connsiteX1" fmla="*/ 343358 w 9453764"/>
              <a:gd name="connsiteY1" fmla="*/ 1900270 h 1900270"/>
              <a:gd name="connsiteX2" fmla="*/ 609303 w 9453764"/>
              <a:gd name="connsiteY2" fmla="*/ 1634325 h 1900270"/>
              <a:gd name="connsiteX3" fmla="*/ 1006297 w 9453764"/>
              <a:gd name="connsiteY3" fmla="*/ 1634325 h 1900270"/>
              <a:gd name="connsiteX4" fmla="*/ 1272242 w 9453764"/>
              <a:gd name="connsiteY4" fmla="*/ 1900270 h 1900270"/>
              <a:gd name="connsiteX5" fmla="*/ 9325307 w 9453764"/>
              <a:gd name="connsiteY5" fmla="*/ 1900270 h 1900270"/>
              <a:gd name="connsiteX6" fmla="*/ 9453764 w 9453764"/>
              <a:gd name="connsiteY6" fmla="*/ 1771813 h 1900270"/>
              <a:gd name="connsiteX7" fmla="*/ 9453764 w 9453764"/>
              <a:gd name="connsiteY7" fmla="*/ 395870 h 1900270"/>
              <a:gd name="connsiteX8" fmla="*/ 9325307 w 9453764"/>
              <a:gd name="connsiteY8" fmla="*/ 267413 h 1900270"/>
              <a:gd name="connsiteX9" fmla="*/ 1273934 w 9453764"/>
              <a:gd name="connsiteY9" fmla="*/ 267413 h 1900270"/>
              <a:gd name="connsiteX10" fmla="*/ 1006521 w 9453764"/>
              <a:gd name="connsiteY10" fmla="*/ 0 h 1900270"/>
              <a:gd name="connsiteX11" fmla="*/ 609527 w 9453764"/>
              <a:gd name="connsiteY11" fmla="*/ 0 h 1900270"/>
              <a:gd name="connsiteX12" fmla="*/ 342114 w 9453764"/>
              <a:gd name="connsiteY12" fmla="*/ 267413 h 1900270"/>
              <a:gd name="connsiteX13" fmla="*/ 128457 w 9453764"/>
              <a:gd name="connsiteY13" fmla="*/ 267413 h 1900270"/>
              <a:gd name="connsiteX14" fmla="*/ 0 w 9453764"/>
              <a:gd name="connsiteY14" fmla="*/ 395870 h 1900270"/>
              <a:gd name="connsiteX15" fmla="*/ 0 w 9453764"/>
              <a:gd name="connsiteY15" fmla="*/ 1771813 h 1900270"/>
              <a:gd name="connsiteX16" fmla="*/ 128457 w 9453764"/>
              <a:gd name="connsiteY16" fmla="*/ 1900270 h 190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9453764" h="1900270">
                <a:moveTo>
                  <a:pt x="128457" y="1900270"/>
                </a:moveTo>
                <a:lnTo>
                  <a:pt x="343358" y="1900270"/>
                </a:lnTo>
                <a:lnTo>
                  <a:pt x="609303" y="1634325"/>
                </a:lnTo>
                <a:lnTo>
                  <a:pt x="1006297" y="1634325"/>
                </a:lnTo>
                <a:lnTo>
                  <a:pt x="1272242" y="1900270"/>
                </a:lnTo>
                <a:lnTo>
                  <a:pt x="9325307" y="1900270"/>
                </a:lnTo>
                <a:cubicBezTo>
                  <a:pt x="9396252" y="1900270"/>
                  <a:pt x="9453764" y="1842758"/>
                  <a:pt x="9453764" y="1771813"/>
                </a:cubicBezTo>
                <a:lnTo>
                  <a:pt x="9453764" y="395870"/>
                </a:lnTo>
                <a:cubicBezTo>
                  <a:pt x="9453764" y="324925"/>
                  <a:pt x="9396252" y="267413"/>
                  <a:pt x="9325307" y="267413"/>
                </a:cubicBezTo>
                <a:lnTo>
                  <a:pt x="1273934" y="267413"/>
                </a:lnTo>
                <a:lnTo>
                  <a:pt x="1006521" y="0"/>
                </a:lnTo>
                <a:lnTo>
                  <a:pt x="609527" y="0"/>
                </a:lnTo>
                <a:lnTo>
                  <a:pt x="342114" y="267413"/>
                </a:lnTo>
                <a:lnTo>
                  <a:pt x="128457" y="267413"/>
                </a:lnTo>
                <a:cubicBezTo>
                  <a:pt x="57512" y="267413"/>
                  <a:pt x="0" y="324925"/>
                  <a:pt x="0" y="395870"/>
                </a:cubicBezTo>
                <a:lnTo>
                  <a:pt x="0" y="1771813"/>
                </a:lnTo>
                <a:cubicBezTo>
                  <a:pt x="0" y="1842758"/>
                  <a:pt x="57512" y="1900270"/>
                  <a:pt x="128457" y="1900270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6" name="フリーフォーム 5"/>
          <p:cNvSpPr/>
          <p:nvPr/>
        </p:nvSpPr>
        <p:spPr>
          <a:xfrm flipV="1">
            <a:off x="1375350" y="647749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7851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598626" y="4864378"/>
            <a:ext cx="6180997" cy="1632857"/>
          </a:xfrm>
          <a:prstGeom prst="roundRect">
            <a:avLst>
              <a:gd name="adj" fmla="val 7867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片側の 2 つの角を切り取った四角形 2"/>
          <p:cNvSpPr/>
          <p:nvPr/>
        </p:nvSpPr>
        <p:spPr>
          <a:xfrm flipV="1">
            <a:off x="7604581" y="862324"/>
            <a:ext cx="939824" cy="768664"/>
          </a:xfrm>
          <a:prstGeom prst="snip2SameRect">
            <a:avLst>
              <a:gd name="adj1" fmla="val 35310"/>
              <a:gd name="adj2" fmla="val 0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片側の 2 つの角を切り取った四角形 5"/>
          <p:cNvSpPr/>
          <p:nvPr/>
        </p:nvSpPr>
        <p:spPr>
          <a:xfrm flipV="1">
            <a:off x="7604581" y="3194782"/>
            <a:ext cx="939824" cy="768664"/>
          </a:xfrm>
          <a:prstGeom prst="snip2SameRect">
            <a:avLst>
              <a:gd name="adj1" fmla="val 35310"/>
              <a:gd name="adj2" fmla="val 0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リーフォーム 6"/>
          <p:cNvSpPr/>
          <p:nvPr/>
        </p:nvSpPr>
        <p:spPr>
          <a:xfrm flipV="1">
            <a:off x="598626" y="685360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リーフォーム 7"/>
          <p:cNvSpPr/>
          <p:nvPr/>
        </p:nvSpPr>
        <p:spPr>
          <a:xfrm flipV="1">
            <a:off x="598626" y="2633485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片側の 2 つの角を切り取った四角形 8"/>
          <p:cNvSpPr/>
          <p:nvPr/>
        </p:nvSpPr>
        <p:spPr>
          <a:xfrm flipV="1">
            <a:off x="7604581" y="2028553"/>
            <a:ext cx="939824" cy="768664"/>
          </a:xfrm>
          <a:prstGeom prst="snip2SameRect">
            <a:avLst>
              <a:gd name="adj1" fmla="val 35310"/>
              <a:gd name="adj2" fmla="val 0"/>
            </a:avLst>
          </a:pr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2737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フリーフォーム 3"/>
          <p:cNvSpPr/>
          <p:nvPr/>
        </p:nvSpPr>
        <p:spPr>
          <a:xfrm flipV="1">
            <a:off x="1009590" y="828687"/>
            <a:ext cx="7873153" cy="1898650"/>
          </a:xfrm>
          <a:custGeom>
            <a:avLst/>
            <a:gdLst>
              <a:gd name="connsiteX0" fmla="*/ 128457 w 7873153"/>
              <a:gd name="connsiteY0" fmla="*/ 1898650 h 1898650"/>
              <a:gd name="connsiteX1" fmla="*/ 801195 w 7873153"/>
              <a:gd name="connsiteY1" fmla="*/ 1898650 h 1898650"/>
              <a:gd name="connsiteX2" fmla="*/ 1071838 w 7873153"/>
              <a:gd name="connsiteY2" fmla="*/ 1628007 h 1898650"/>
              <a:gd name="connsiteX3" fmla="*/ 1468832 w 7873153"/>
              <a:gd name="connsiteY3" fmla="*/ 1628007 h 1898650"/>
              <a:gd name="connsiteX4" fmla="*/ 1739475 w 7873153"/>
              <a:gd name="connsiteY4" fmla="*/ 1898650 h 1898650"/>
              <a:gd name="connsiteX5" fmla="*/ 7744696 w 7873153"/>
              <a:gd name="connsiteY5" fmla="*/ 1898650 h 1898650"/>
              <a:gd name="connsiteX6" fmla="*/ 7873153 w 7873153"/>
              <a:gd name="connsiteY6" fmla="*/ 1770193 h 1898650"/>
              <a:gd name="connsiteX7" fmla="*/ 7873153 w 7873153"/>
              <a:gd name="connsiteY7" fmla="*/ 394250 h 1898650"/>
              <a:gd name="connsiteX8" fmla="*/ 7744696 w 7873153"/>
              <a:gd name="connsiteY8" fmla="*/ 265793 h 1898650"/>
              <a:gd name="connsiteX9" fmla="*/ 1273292 w 7873153"/>
              <a:gd name="connsiteY9" fmla="*/ 265793 h 1898650"/>
              <a:gd name="connsiteX10" fmla="*/ 1007499 w 7873153"/>
              <a:gd name="connsiteY10" fmla="*/ 0 h 1898650"/>
              <a:gd name="connsiteX11" fmla="*/ 610505 w 7873153"/>
              <a:gd name="connsiteY11" fmla="*/ 0 h 1898650"/>
              <a:gd name="connsiteX12" fmla="*/ 344712 w 7873153"/>
              <a:gd name="connsiteY12" fmla="*/ 265793 h 1898650"/>
              <a:gd name="connsiteX13" fmla="*/ 128457 w 7873153"/>
              <a:gd name="connsiteY13" fmla="*/ 265793 h 1898650"/>
              <a:gd name="connsiteX14" fmla="*/ 0 w 7873153"/>
              <a:gd name="connsiteY14" fmla="*/ 394250 h 1898650"/>
              <a:gd name="connsiteX15" fmla="*/ 0 w 7873153"/>
              <a:gd name="connsiteY15" fmla="*/ 1770193 h 1898650"/>
              <a:gd name="connsiteX16" fmla="*/ 128457 w 7873153"/>
              <a:gd name="connsiteY16" fmla="*/ 1898650 h 1898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873153" h="1898650">
                <a:moveTo>
                  <a:pt x="128457" y="1898650"/>
                </a:moveTo>
                <a:lnTo>
                  <a:pt x="801195" y="1898650"/>
                </a:lnTo>
                <a:lnTo>
                  <a:pt x="1071838" y="1628007"/>
                </a:lnTo>
                <a:lnTo>
                  <a:pt x="1468832" y="1628007"/>
                </a:lnTo>
                <a:lnTo>
                  <a:pt x="1739475" y="1898650"/>
                </a:lnTo>
                <a:lnTo>
                  <a:pt x="7744696" y="1898650"/>
                </a:lnTo>
                <a:cubicBezTo>
                  <a:pt x="7815641" y="1898650"/>
                  <a:pt x="7873153" y="1841138"/>
                  <a:pt x="7873153" y="1770193"/>
                </a:cubicBezTo>
                <a:lnTo>
                  <a:pt x="7873153" y="394250"/>
                </a:lnTo>
                <a:cubicBezTo>
                  <a:pt x="7873153" y="323305"/>
                  <a:pt x="7815641" y="265793"/>
                  <a:pt x="7744696" y="265793"/>
                </a:cubicBezTo>
                <a:lnTo>
                  <a:pt x="1273292" y="265793"/>
                </a:lnTo>
                <a:lnTo>
                  <a:pt x="1007499" y="0"/>
                </a:lnTo>
                <a:lnTo>
                  <a:pt x="610505" y="0"/>
                </a:lnTo>
                <a:lnTo>
                  <a:pt x="344712" y="265793"/>
                </a:lnTo>
                <a:lnTo>
                  <a:pt x="128457" y="265793"/>
                </a:lnTo>
                <a:cubicBezTo>
                  <a:pt x="57512" y="265793"/>
                  <a:pt x="0" y="323305"/>
                  <a:pt x="0" y="394250"/>
                </a:cubicBezTo>
                <a:lnTo>
                  <a:pt x="0" y="1770193"/>
                </a:lnTo>
                <a:cubicBezTo>
                  <a:pt x="0" y="1841138"/>
                  <a:pt x="57512" y="1898650"/>
                  <a:pt x="128457" y="1898650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5" name="フリーフォーム 4"/>
          <p:cNvSpPr/>
          <p:nvPr/>
        </p:nvSpPr>
        <p:spPr>
          <a:xfrm flipV="1">
            <a:off x="1009590" y="3051316"/>
            <a:ext cx="6180997" cy="1891259"/>
          </a:xfrm>
          <a:custGeom>
            <a:avLst/>
            <a:gdLst>
              <a:gd name="connsiteX0" fmla="*/ 128457 w 6180997"/>
              <a:gd name="connsiteY0" fmla="*/ 1891259 h 1891259"/>
              <a:gd name="connsiteX1" fmla="*/ 350984 w 6180997"/>
              <a:gd name="connsiteY1" fmla="*/ 1891259 h 1891259"/>
              <a:gd name="connsiteX2" fmla="*/ 610806 w 6180997"/>
              <a:gd name="connsiteY2" fmla="*/ 1631437 h 1891259"/>
              <a:gd name="connsiteX3" fmla="*/ 1007800 w 6180997"/>
              <a:gd name="connsiteY3" fmla="*/ 1631437 h 1891259"/>
              <a:gd name="connsiteX4" fmla="*/ 1267622 w 6180997"/>
              <a:gd name="connsiteY4" fmla="*/ 1891259 h 1891259"/>
              <a:gd name="connsiteX5" fmla="*/ 6052540 w 6180997"/>
              <a:gd name="connsiteY5" fmla="*/ 1891259 h 1891259"/>
              <a:gd name="connsiteX6" fmla="*/ 6180997 w 6180997"/>
              <a:gd name="connsiteY6" fmla="*/ 1762802 h 1891259"/>
              <a:gd name="connsiteX7" fmla="*/ 6180997 w 6180997"/>
              <a:gd name="connsiteY7" fmla="*/ 386859 h 1891259"/>
              <a:gd name="connsiteX8" fmla="*/ 6052540 w 6180997"/>
              <a:gd name="connsiteY8" fmla="*/ 258402 h 1891259"/>
              <a:gd name="connsiteX9" fmla="*/ 1268170 w 6180997"/>
              <a:gd name="connsiteY9" fmla="*/ 258402 h 1891259"/>
              <a:gd name="connsiteX10" fmla="*/ 1009768 w 6180997"/>
              <a:gd name="connsiteY10" fmla="*/ 0 h 1891259"/>
              <a:gd name="connsiteX11" fmla="*/ 612774 w 6180997"/>
              <a:gd name="connsiteY11" fmla="*/ 0 h 1891259"/>
              <a:gd name="connsiteX12" fmla="*/ 354372 w 6180997"/>
              <a:gd name="connsiteY12" fmla="*/ 258402 h 1891259"/>
              <a:gd name="connsiteX13" fmla="*/ 128457 w 6180997"/>
              <a:gd name="connsiteY13" fmla="*/ 258402 h 1891259"/>
              <a:gd name="connsiteX14" fmla="*/ 0 w 6180997"/>
              <a:gd name="connsiteY14" fmla="*/ 386859 h 1891259"/>
              <a:gd name="connsiteX15" fmla="*/ 0 w 6180997"/>
              <a:gd name="connsiteY15" fmla="*/ 1762802 h 1891259"/>
              <a:gd name="connsiteX16" fmla="*/ 128457 w 6180997"/>
              <a:gd name="connsiteY16" fmla="*/ 1891259 h 1891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180997" h="1891259">
                <a:moveTo>
                  <a:pt x="128457" y="1891259"/>
                </a:moveTo>
                <a:lnTo>
                  <a:pt x="350984" y="1891259"/>
                </a:lnTo>
                <a:lnTo>
                  <a:pt x="610806" y="1631437"/>
                </a:lnTo>
                <a:lnTo>
                  <a:pt x="1007800" y="1631437"/>
                </a:lnTo>
                <a:lnTo>
                  <a:pt x="1267622" y="1891259"/>
                </a:lnTo>
                <a:lnTo>
                  <a:pt x="6052540" y="1891259"/>
                </a:lnTo>
                <a:cubicBezTo>
                  <a:pt x="6123485" y="1891259"/>
                  <a:pt x="6180997" y="1833747"/>
                  <a:pt x="6180997" y="1762802"/>
                </a:cubicBezTo>
                <a:lnTo>
                  <a:pt x="6180997" y="386859"/>
                </a:lnTo>
                <a:cubicBezTo>
                  <a:pt x="6180997" y="315914"/>
                  <a:pt x="6123485" y="258402"/>
                  <a:pt x="6052540" y="258402"/>
                </a:cubicBezTo>
                <a:lnTo>
                  <a:pt x="1268170" y="258402"/>
                </a:lnTo>
                <a:lnTo>
                  <a:pt x="1009768" y="0"/>
                </a:lnTo>
                <a:lnTo>
                  <a:pt x="612774" y="0"/>
                </a:lnTo>
                <a:lnTo>
                  <a:pt x="354372" y="258402"/>
                </a:lnTo>
                <a:lnTo>
                  <a:pt x="128457" y="258402"/>
                </a:lnTo>
                <a:cubicBezTo>
                  <a:pt x="57512" y="258402"/>
                  <a:pt x="0" y="315914"/>
                  <a:pt x="0" y="386859"/>
                </a:cubicBezTo>
                <a:lnTo>
                  <a:pt x="0" y="1762802"/>
                </a:lnTo>
                <a:cubicBezTo>
                  <a:pt x="0" y="1833747"/>
                  <a:pt x="57512" y="1891259"/>
                  <a:pt x="128457" y="1891259"/>
                </a:cubicBezTo>
                <a:close/>
              </a:path>
            </a:pathLst>
          </a:custGeom>
          <a:solidFill>
            <a:srgbClr val="4C97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35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650605" y="154745"/>
            <a:ext cx="8712926" cy="2430636"/>
            <a:chOff x="767056" y="708649"/>
            <a:chExt cx="8712926" cy="243063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67056" y="708649"/>
              <a:ext cx="8712926" cy="2430636"/>
              <a:chOff x="767056" y="708649"/>
              <a:chExt cx="8712926" cy="2430636"/>
            </a:xfrm>
          </p:grpSpPr>
          <p:sp>
            <p:nvSpPr>
              <p:cNvPr id="20" name="フリーフォーム 19"/>
              <p:cNvSpPr/>
              <p:nvPr/>
            </p:nvSpPr>
            <p:spPr>
              <a:xfrm flipV="1">
                <a:off x="767056" y="708649"/>
                <a:ext cx="8712926" cy="2430636"/>
              </a:xfrm>
              <a:custGeom>
                <a:avLst/>
                <a:gdLst>
                  <a:gd name="connsiteX0" fmla="*/ 1240972 w 8712926"/>
                  <a:gd name="connsiteY0" fmla="*/ 2430636 h 2430636"/>
                  <a:gd name="connsiteX1" fmla="*/ 2384422 w 8712926"/>
                  <a:gd name="connsiteY1" fmla="*/ 1939976 h 2430636"/>
                  <a:gd name="connsiteX2" fmla="*/ 2400745 w 8712926"/>
                  <a:gd name="connsiteY2" fmla="*/ 1905936 h 2430636"/>
                  <a:gd name="connsiteX3" fmla="*/ 8584469 w 8712926"/>
                  <a:gd name="connsiteY3" fmla="*/ 1905936 h 2430636"/>
                  <a:gd name="connsiteX4" fmla="*/ 8712926 w 8712926"/>
                  <a:gd name="connsiteY4" fmla="*/ 1777479 h 2430636"/>
                  <a:gd name="connsiteX5" fmla="*/ 8712926 w 8712926"/>
                  <a:gd name="connsiteY5" fmla="*/ 401536 h 2430636"/>
                  <a:gd name="connsiteX6" fmla="*/ 8584469 w 8712926"/>
                  <a:gd name="connsiteY6" fmla="*/ 273079 h 2430636"/>
                  <a:gd name="connsiteX7" fmla="*/ 1284514 w 8712926"/>
                  <a:gd name="connsiteY7" fmla="*/ 273079 h 2430636"/>
                  <a:gd name="connsiteX8" fmla="*/ 1284514 w 8712926"/>
                  <a:gd name="connsiteY8" fmla="*/ 271415 h 2430636"/>
                  <a:gd name="connsiteX9" fmla="*/ 1013099 w 8712926"/>
                  <a:gd name="connsiteY9" fmla="*/ 0 h 2430636"/>
                  <a:gd name="connsiteX10" fmla="*/ 616105 w 8712926"/>
                  <a:gd name="connsiteY10" fmla="*/ 0 h 2430636"/>
                  <a:gd name="connsiteX11" fmla="*/ 344690 w 8712926"/>
                  <a:gd name="connsiteY11" fmla="*/ 271415 h 2430636"/>
                  <a:gd name="connsiteX12" fmla="*/ 344690 w 8712926"/>
                  <a:gd name="connsiteY12" fmla="*/ 273079 h 2430636"/>
                  <a:gd name="connsiteX13" fmla="*/ 128457 w 8712926"/>
                  <a:gd name="connsiteY13" fmla="*/ 273079 h 2430636"/>
                  <a:gd name="connsiteX14" fmla="*/ 0 w 8712926"/>
                  <a:gd name="connsiteY14" fmla="*/ 401536 h 2430636"/>
                  <a:gd name="connsiteX15" fmla="*/ 0 w 8712926"/>
                  <a:gd name="connsiteY15" fmla="*/ 1627269 h 2430636"/>
                  <a:gd name="connsiteX16" fmla="*/ 0 w 8712926"/>
                  <a:gd name="connsiteY16" fmla="*/ 1627270 h 2430636"/>
                  <a:gd name="connsiteX17" fmla="*/ 0 w 8712926"/>
                  <a:gd name="connsiteY17" fmla="*/ 1627271 h 2430636"/>
                  <a:gd name="connsiteX18" fmla="*/ 0 w 8712926"/>
                  <a:gd name="connsiteY18" fmla="*/ 1777479 h 2430636"/>
                  <a:gd name="connsiteX19" fmla="*/ 37624 w 8712926"/>
                  <a:gd name="connsiteY19" fmla="*/ 1868312 h 2430636"/>
                  <a:gd name="connsiteX20" fmla="*/ 75357 w 8712926"/>
                  <a:gd name="connsiteY20" fmla="*/ 1893752 h 2430636"/>
                  <a:gd name="connsiteX21" fmla="*/ 97522 w 8712926"/>
                  <a:gd name="connsiteY21" fmla="*/ 1939976 h 2430636"/>
                  <a:gd name="connsiteX22" fmla="*/ 1240972 w 8712926"/>
                  <a:gd name="connsiteY22" fmla="*/ 2430636 h 24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712926" h="2430636">
                    <a:moveTo>
                      <a:pt x="1240972" y="2430636"/>
                    </a:moveTo>
                    <a:cubicBezTo>
                      <a:pt x="1755000" y="2430636"/>
                      <a:pt x="2196033" y="2228317"/>
                      <a:pt x="2384422" y="1939976"/>
                    </a:cubicBezTo>
                    <a:lnTo>
                      <a:pt x="2400745" y="1905936"/>
                    </a:lnTo>
                    <a:lnTo>
                      <a:pt x="8584469" y="1905936"/>
                    </a:lnTo>
                    <a:cubicBezTo>
                      <a:pt x="8655414" y="1905936"/>
                      <a:pt x="8712926" y="1848424"/>
                      <a:pt x="8712926" y="1777479"/>
                    </a:cubicBezTo>
                    <a:lnTo>
                      <a:pt x="8712926" y="401536"/>
                    </a:lnTo>
                    <a:cubicBezTo>
                      <a:pt x="8712926" y="330591"/>
                      <a:pt x="8655414" y="273079"/>
                      <a:pt x="8584469" y="273079"/>
                    </a:cubicBezTo>
                    <a:lnTo>
                      <a:pt x="1284514" y="273079"/>
                    </a:lnTo>
                    <a:lnTo>
                      <a:pt x="1284514" y="271415"/>
                    </a:lnTo>
                    <a:lnTo>
                      <a:pt x="1013099" y="0"/>
                    </a:lnTo>
                    <a:lnTo>
                      <a:pt x="616105" y="0"/>
                    </a:lnTo>
                    <a:lnTo>
                      <a:pt x="344690" y="271415"/>
                    </a:lnTo>
                    <a:lnTo>
                      <a:pt x="344690" y="273079"/>
                    </a:lnTo>
                    <a:lnTo>
                      <a:pt x="128457" y="273079"/>
                    </a:lnTo>
                    <a:cubicBezTo>
                      <a:pt x="57512" y="273079"/>
                      <a:pt x="0" y="330591"/>
                      <a:pt x="0" y="401536"/>
                    </a:cubicBezTo>
                    <a:lnTo>
                      <a:pt x="0" y="1627269"/>
                    </a:lnTo>
                    <a:lnTo>
                      <a:pt x="0" y="1627270"/>
                    </a:lnTo>
                    <a:lnTo>
                      <a:pt x="0" y="1627271"/>
                    </a:lnTo>
                    <a:lnTo>
                      <a:pt x="0" y="1777479"/>
                    </a:lnTo>
                    <a:cubicBezTo>
                      <a:pt x="0" y="1812952"/>
                      <a:pt x="14378" y="1845066"/>
                      <a:pt x="37624" y="1868312"/>
                    </a:cubicBezTo>
                    <a:lnTo>
                      <a:pt x="75357" y="1893752"/>
                    </a:lnTo>
                    <a:lnTo>
                      <a:pt x="97522" y="1939976"/>
                    </a:lnTo>
                    <a:cubicBezTo>
                      <a:pt x="285912" y="2228317"/>
                      <a:pt x="726945" y="2430636"/>
                      <a:pt x="1240972" y="2430636"/>
                    </a:cubicBezTo>
                    <a:close/>
                  </a:path>
                </a:pathLst>
              </a:cu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951322" y="1369112"/>
                <a:ext cx="4535077" cy="1347962"/>
              </a:xfrm>
              <a:prstGeom prst="roundRect">
                <a:avLst/>
              </a:pr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1016974" y="1564232"/>
              <a:ext cx="8463008" cy="861774"/>
              <a:chOff x="1016975" y="1564232"/>
              <a:chExt cx="8398797" cy="861774"/>
            </a:xfrm>
          </p:grpSpPr>
          <p:sp>
            <p:nvSpPr>
              <p:cNvPr id="22" name="テキスト ボックス 21"/>
              <p:cNvSpPr txBox="1"/>
              <p:nvPr/>
            </p:nvSpPr>
            <p:spPr>
              <a:xfrm>
                <a:off x="1016975" y="1564232"/>
                <a:ext cx="4370357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上向きやじるし</a:t>
                </a: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550610" y="1610399"/>
                <a:ext cx="38651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がおされたとき</a:t>
                </a:r>
              </a:p>
            </p:txBody>
          </p:sp>
        </p:grpSp>
      </p:grpSp>
      <p:grpSp>
        <p:nvGrpSpPr>
          <p:cNvPr id="39" name="グループ化 38"/>
          <p:cNvGrpSpPr/>
          <p:nvPr/>
        </p:nvGrpSpPr>
        <p:grpSpPr>
          <a:xfrm>
            <a:off x="900523" y="4695450"/>
            <a:ext cx="6180997" cy="1891259"/>
            <a:chOff x="767053" y="2912194"/>
            <a:chExt cx="6180997" cy="1891259"/>
          </a:xfrm>
        </p:grpSpPr>
        <p:sp>
          <p:nvSpPr>
            <p:cNvPr id="33" name="フリーフォーム 32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359755" y="2585381"/>
            <a:ext cx="6180997" cy="1891259"/>
            <a:chOff x="767053" y="2912194"/>
            <a:chExt cx="6180997" cy="1891259"/>
          </a:xfrm>
        </p:grpSpPr>
        <p:sp>
          <p:nvSpPr>
            <p:cNvPr id="42" name="フリーフォーム 41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Ｘ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5812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グループ化 39"/>
          <p:cNvGrpSpPr/>
          <p:nvPr/>
        </p:nvGrpSpPr>
        <p:grpSpPr>
          <a:xfrm>
            <a:off x="650605" y="154745"/>
            <a:ext cx="8712926" cy="2430636"/>
            <a:chOff x="767056" y="708649"/>
            <a:chExt cx="8712926" cy="2430636"/>
          </a:xfrm>
        </p:grpSpPr>
        <p:grpSp>
          <p:nvGrpSpPr>
            <p:cNvPr id="23" name="グループ化 22"/>
            <p:cNvGrpSpPr/>
            <p:nvPr/>
          </p:nvGrpSpPr>
          <p:grpSpPr>
            <a:xfrm>
              <a:off x="767056" y="708649"/>
              <a:ext cx="8712926" cy="2430636"/>
              <a:chOff x="767056" y="708649"/>
              <a:chExt cx="8712926" cy="2430636"/>
            </a:xfrm>
          </p:grpSpPr>
          <p:sp>
            <p:nvSpPr>
              <p:cNvPr id="20" name="フリーフォーム 19"/>
              <p:cNvSpPr/>
              <p:nvPr/>
            </p:nvSpPr>
            <p:spPr>
              <a:xfrm flipV="1">
                <a:off x="767056" y="708649"/>
                <a:ext cx="8712926" cy="2430636"/>
              </a:xfrm>
              <a:custGeom>
                <a:avLst/>
                <a:gdLst>
                  <a:gd name="connsiteX0" fmla="*/ 1240972 w 8712926"/>
                  <a:gd name="connsiteY0" fmla="*/ 2430636 h 2430636"/>
                  <a:gd name="connsiteX1" fmla="*/ 2384422 w 8712926"/>
                  <a:gd name="connsiteY1" fmla="*/ 1939976 h 2430636"/>
                  <a:gd name="connsiteX2" fmla="*/ 2400745 w 8712926"/>
                  <a:gd name="connsiteY2" fmla="*/ 1905936 h 2430636"/>
                  <a:gd name="connsiteX3" fmla="*/ 8584469 w 8712926"/>
                  <a:gd name="connsiteY3" fmla="*/ 1905936 h 2430636"/>
                  <a:gd name="connsiteX4" fmla="*/ 8712926 w 8712926"/>
                  <a:gd name="connsiteY4" fmla="*/ 1777479 h 2430636"/>
                  <a:gd name="connsiteX5" fmla="*/ 8712926 w 8712926"/>
                  <a:gd name="connsiteY5" fmla="*/ 401536 h 2430636"/>
                  <a:gd name="connsiteX6" fmla="*/ 8584469 w 8712926"/>
                  <a:gd name="connsiteY6" fmla="*/ 273079 h 2430636"/>
                  <a:gd name="connsiteX7" fmla="*/ 1284514 w 8712926"/>
                  <a:gd name="connsiteY7" fmla="*/ 273079 h 2430636"/>
                  <a:gd name="connsiteX8" fmla="*/ 1284514 w 8712926"/>
                  <a:gd name="connsiteY8" fmla="*/ 271415 h 2430636"/>
                  <a:gd name="connsiteX9" fmla="*/ 1013099 w 8712926"/>
                  <a:gd name="connsiteY9" fmla="*/ 0 h 2430636"/>
                  <a:gd name="connsiteX10" fmla="*/ 616105 w 8712926"/>
                  <a:gd name="connsiteY10" fmla="*/ 0 h 2430636"/>
                  <a:gd name="connsiteX11" fmla="*/ 344690 w 8712926"/>
                  <a:gd name="connsiteY11" fmla="*/ 271415 h 2430636"/>
                  <a:gd name="connsiteX12" fmla="*/ 344690 w 8712926"/>
                  <a:gd name="connsiteY12" fmla="*/ 273079 h 2430636"/>
                  <a:gd name="connsiteX13" fmla="*/ 128457 w 8712926"/>
                  <a:gd name="connsiteY13" fmla="*/ 273079 h 2430636"/>
                  <a:gd name="connsiteX14" fmla="*/ 0 w 8712926"/>
                  <a:gd name="connsiteY14" fmla="*/ 401536 h 2430636"/>
                  <a:gd name="connsiteX15" fmla="*/ 0 w 8712926"/>
                  <a:gd name="connsiteY15" fmla="*/ 1627269 h 2430636"/>
                  <a:gd name="connsiteX16" fmla="*/ 0 w 8712926"/>
                  <a:gd name="connsiteY16" fmla="*/ 1627270 h 2430636"/>
                  <a:gd name="connsiteX17" fmla="*/ 0 w 8712926"/>
                  <a:gd name="connsiteY17" fmla="*/ 1627271 h 2430636"/>
                  <a:gd name="connsiteX18" fmla="*/ 0 w 8712926"/>
                  <a:gd name="connsiteY18" fmla="*/ 1777479 h 2430636"/>
                  <a:gd name="connsiteX19" fmla="*/ 37624 w 8712926"/>
                  <a:gd name="connsiteY19" fmla="*/ 1868312 h 2430636"/>
                  <a:gd name="connsiteX20" fmla="*/ 75357 w 8712926"/>
                  <a:gd name="connsiteY20" fmla="*/ 1893752 h 2430636"/>
                  <a:gd name="connsiteX21" fmla="*/ 97522 w 8712926"/>
                  <a:gd name="connsiteY21" fmla="*/ 1939976 h 2430636"/>
                  <a:gd name="connsiteX22" fmla="*/ 1240972 w 8712926"/>
                  <a:gd name="connsiteY22" fmla="*/ 2430636 h 2430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8712926" h="2430636">
                    <a:moveTo>
                      <a:pt x="1240972" y="2430636"/>
                    </a:moveTo>
                    <a:cubicBezTo>
                      <a:pt x="1755000" y="2430636"/>
                      <a:pt x="2196033" y="2228317"/>
                      <a:pt x="2384422" y="1939976"/>
                    </a:cubicBezTo>
                    <a:lnTo>
                      <a:pt x="2400745" y="1905936"/>
                    </a:lnTo>
                    <a:lnTo>
                      <a:pt x="8584469" y="1905936"/>
                    </a:lnTo>
                    <a:cubicBezTo>
                      <a:pt x="8655414" y="1905936"/>
                      <a:pt x="8712926" y="1848424"/>
                      <a:pt x="8712926" y="1777479"/>
                    </a:cubicBezTo>
                    <a:lnTo>
                      <a:pt x="8712926" y="401536"/>
                    </a:lnTo>
                    <a:cubicBezTo>
                      <a:pt x="8712926" y="330591"/>
                      <a:pt x="8655414" y="273079"/>
                      <a:pt x="8584469" y="273079"/>
                    </a:cubicBezTo>
                    <a:lnTo>
                      <a:pt x="1284514" y="273079"/>
                    </a:lnTo>
                    <a:lnTo>
                      <a:pt x="1284514" y="271415"/>
                    </a:lnTo>
                    <a:lnTo>
                      <a:pt x="1013099" y="0"/>
                    </a:lnTo>
                    <a:lnTo>
                      <a:pt x="616105" y="0"/>
                    </a:lnTo>
                    <a:lnTo>
                      <a:pt x="344690" y="271415"/>
                    </a:lnTo>
                    <a:lnTo>
                      <a:pt x="344690" y="273079"/>
                    </a:lnTo>
                    <a:lnTo>
                      <a:pt x="128457" y="273079"/>
                    </a:lnTo>
                    <a:cubicBezTo>
                      <a:pt x="57512" y="273079"/>
                      <a:pt x="0" y="330591"/>
                      <a:pt x="0" y="401536"/>
                    </a:cubicBezTo>
                    <a:lnTo>
                      <a:pt x="0" y="1627269"/>
                    </a:lnTo>
                    <a:lnTo>
                      <a:pt x="0" y="1627270"/>
                    </a:lnTo>
                    <a:lnTo>
                      <a:pt x="0" y="1627271"/>
                    </a:lnTo>
                    <a:lnTo>
                      <a:pt x="0" y="1777479"/>
                    </a:lnTo>
                    <a:cubicBezTo>
                      <a:pt x="0" y="1812952"/>
                      <a:pt x="14378" y="1845066"/>
                      <a:pt x="37624" y="1868312"/>
                    </a:cubicBezTo>
                    <a:lnTo>
                      <a:pt x="75357" y="1893752"/>
                    </a:lnTo>
                    <a:lnTo>
                      <a:pt x="97522" y="1939976"/>
                    </a:lnTo>
                    <a:cubicBezTo>
                      <a:pt x="285912" y="2228317"/>
                      <a:pt x="726945" y="2430636"/>
                      <a:pt x="1240972" y="2430636"/>
                    </a:cubicBezTo>
                    <a:close/>
                  </a:path>
                </a:pathLst>
              </a:cu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1" name="角丸四角形 20"/>
              <p:cNvSpPr/>
              <p:nvPr/>
            </p:nvSpPr>
            <p:spPr>
              <a:xfrm>
                <a:off x="951322" y="1369112"/>
                <a:ext cx="4535077" cy="1347962"/>
              </a:xfrm>
              <a:prstGeom prst="roundRect">
                <a:avLst/>
              </a:prstGeom>
              <a:solidFill>
                <a:srgbClr val="FFBF00"/>
              </a:solidFill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25" name="グループ化 24"/>
            <p:cNvGrpSpPr/>
            <p:nvPr/>
          </p:nvGrpSpPr>
          <p:grpSpPr>
            <a:xfrm>
              <a:off x="1016974" y="1564232"/>
              <a:ext cx="8463008" cy="861774"/>
              <a:chOff x="1016975" y="1564232"/>
              <a:chExt cx="8398797" cy="861774"/>
            </a:xfrm>
          </p:grpSpPr>
          <p:sp>
            <p:nvSpPr>
              <p:cNvPr id="22" name="テキスト ボックス 21"/>
              <p:cNvSpPr txBox="1"/>
              <p:nvPr/>
            </p:nvSpPr>
            <p:spPr>
              <a:xfrm>
                <a:off x="1016975" y="1564232"/>
                <a:ext cx="4370357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下向きやじるし</a:t>
                </a: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5550610" y="1610399"/>
                <a:ext cx="3865162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4400" spc="-300" dirty="0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がおされたとき</a:t>
                </a:r>
              </a:p>
            </p:txBody>
          </p:sp>
        </p:grpSp>
      </p:grpSp>
      <p:grpSp>
        <p:nvGrpSpPr>
          <p:cNvPr id="39" name="グループ化 38"/>
          <p:cNvGrpSpPr/>
          <p:nvPr/>
        </p:nvGrpSpPr>
        <p:grpSpPr>
          <a:xfrm>
            <a:off x="900523" y="4695450"/>
            <a:ext cx="6180997" cy="1891259"/>
            <a:chOff x="767053" y="2912194"/>
            <a:chExt cx="6180997" cy="1891259"/>
          </a:xfrm>
        </p:grpSpPr>
        <p:sp>
          <p:nvSpPr>
            <p:cNvPr id="33" name="フリーフォーム 32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Ｙ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37" name="角丸四角形 36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  <p:grpSp>
        <p:nvGrpSpPr>
          <p:cNvPr id="41" name="グループ化 40"/>
          <p:cNvGrpSpPr/>
          <p:nvPr/>
        </p:nvGrpSpPr>
        <p:grpSpPr>
          <a:xfrm>
            <a:off x="2359755" y="2585381"/>
            <a:ext cx="6180997" cy="1891259"/>
            <a:chOff x="767053" y="2912194"/>
            <a:chExt cx="6180997" cy="1891259"/>
          </a:xfrm>
        </p:grpSpPr>
        <p:sp>
          <p:nvSpPr>
            <p:cNvPr id="42" name="フリーフォーム 41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852609" y="3264824"/>
              <a:ext cx="1390124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5000" spc="-300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Ｘ</a:t>
              </a:r>
              <a:r>
                <a:rPr kumimoji="1" lang="ja-JP" altLang="en-US" sz="5000" spc="-3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</a:p>
          </p:txBody>
        </p:sp>
        <p:sp>
          <p:nvSpPr>
            <p:cNvPr id="44" name="角丸四角形 43"/>
            <p:cNvSpPr/>
            <p:nvPr/>
          </p:nvSpPr>
          <p:spPr>
            <a:xfrm>
              <a:off x="223934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4079603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ずつかえる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23125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650605" y="154745"/>
            <a:ext cx="8712926" cy="2430636"/>
            <a:chOff x="650605" y="154745"/>
            <a:chExt cx="8712926" cy="2430636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7" name="フリーフォーム 6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" name="角丸四角形 7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" name="グループ化 3"/>
              <p:cNvGrpSpPr/>
              <p:nvPr/>
            </p:nvGrpSpPr>
            <p:grpSpPr>
              <a:xfrm>
                <a:off x="2050851" y="1542595"/>
                <a:ext cx="7429131" cy="861774"/>
                <a:chOff x="2043008" y="1542595"/>
                <a:chExt cx="7372764" cy="861774"/>
              </a:xfrm>
            </p:grpSpPr>
            <p:sp>
              <p:nvSpPr>
                <p:cNvPr id="5" name="テキスト ボックス 4"/>
                <p:cNvSpPr txBox="1"/>
                <p:nvPr/>
              </p:nvSpPr>
              <p:spPr>
                <a:xfrm>
                  <a:off x="2043008" y="1542595"/>
                  <a:ext cx="781421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１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4271683" y="1610399"/>
                  <a:ext cx="5144089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キーが</a:t>
                  </a:r>
                  <a:r>
                    <a:rPr kumimoji="1" lang="ja-JP" altLang="en-US" sz="44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おされたとき</a:t>
                  </a:r>
                </a:p>
              </p:txBody>
            </p:sp>
          </p:grpSp>
        </p:grpSp>
        <p:sp>
          <p:nvSpPr>
            <p:cNvPr id="9" name="二等辺三角形 8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50605" y="2727686"/>
            <a:ext cx="8712926" cy="2430636"/>
            <a:chOff x="650605" y="154745"/>
            <a:chExt cx="8712926" cy="2430636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D868440-917A-49D1-90E6-FD5D17B74C67}"/>
                </a:ext>
              </a:extLst>
            </p:cNvPr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787652D8-E627-4D03-B420-051BDCCC1AE5}"/>
                  </a:ext>
                </a:extLst>
              </p:cNvPr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23" name="フリーフォーム 22">
                  <a:extLst>
                    <a:ext uri="{FF2B5EF4-FFF2-40B4-BE49-F238E27FC236}">
                      <a16:creationId xmlns:a16="http://schemas.microsoft.com/office/drawing/2014/main" id="{8E332BE6-0597-4348-85A7-4BF20150B0BC}"/>
                    </a:ext>
                  </a:extLst>
                </p:cNvPr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角丸四角形 23">
                  <a:extLst>
                    <a:ext uri="{FF2B5EF4-FFF2-40B4-BE49-F238E27FC236}">
                      <a16:creationId xmlns:a16="http://schemas.microsoft.com/office/drawing/2014/main" id="{6934FCFD-F4C7-47FA-9BBA-5FAF84145D95}"/>
                    </a:ext>
                  </a:extLst>
                </p:cNvPr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8E77F8A9-BCB3-4E2D-83BC-3209B56AA02E}"/>
                  </a:ext>
                </a:extLst>
              </p:cNvPr>
              <p:cNvGrpSpPr/>
              <p:nvPr/>
            </p:nvGrpSpPr>
            <p:grpSpPr>
              <a:xfrm>
                <a:off x="2050851" y="1542595"/>
                <a:ext cx="7429131" cy="861774"/>
                <a:chOff x="2043008" y="1542595"/>
                <a:chExt cx="7372764" cy="861774"/>
              </a:xfrm>
            </p:grpSpPr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939F77CC-E57B-47CA-8768-2235FD0D9C77}"/>
                    </a:ext>
                  </a:extLst>
                </p:cNvPr>
                <p:cNvSpPr txBox="1"/>
                <p:nvPr/>
              </p:nvSpPr>
              <p:spPr>
                <a:xfrm>
                  <a:off x="2043008" y="1542595"/>
                  <a:ext cx="781421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5000" spc="-300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２</a:t>
                  </a:r>
                </a:p>
              </p:txBody>
            </p:sp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6F2A11A-AE87-4413-9731-28C1101D95F3}"/>
                    </a:ext>
                  </a:extLst>
                </p:cNvPr>
                <p:cNvSpPr txBox="1"/>
                <p:nvPr/>
              </p:nvSpPr>
              <p:spPr>
                <a:xfrm>
                  <a:off x="4271683" y="1610399"/>
                  <a:ext cx="5144089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キーが</a:t>
                  </a:r>
                  <a:r>
                    <a:rPr kumimoji="1" lang="ja-JP" altLang="en-US" sz="44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おされたとき</a:t>
                  </a:r>
                </a:p>
              </p:txBody>
            </p:sp>
          </p:grpSp>
        </p:grpSp>
        <p:sp>
          <p:nvSpPr>
            <p:cNvPr id="18" name="二等辺三角形 17">
              <a:extLst>
                <a:ext uri="{FF2B5EF4-FFF2-40B4-BE49-F238E27FC236}">
                  <a16:creationId xmlns:a16="http://schemas.microsoft.com/office/drawing/2014/main" id="{F6E27AD6-FB89-4C6D-A166-A6C76F398A3E}"/>
                </a:ext>
              </a:extLst>
            </p:cNvPr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18933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/>
          <p:cNvGrpSpPr/>
          <p:nvPr/>
        </p:nvGrpSpPr>
        <p:grpSpPr>
          <a:xfrm>
            <a:off x="650605" y="154745"/>
            <a:ext cx="8712926" cy="2430636"/>
            <a:chOff x="650605" y="154745"/>
            <a:chExt cx="8712926" cy="2430636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3" name="グループ化 2"/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7" name="フリーフォーム 6"/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8" name="角丸四角形 7"/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4" name="グループ化 3"/>
              <p:cNvGrpSpPr/>
              <p:nvPr/>
            </p:nvGrpSpPr>
            <p:grpSpPr>
              <a:xfrm>
                <a:off x="2050851" y="1542595"/>
                <a:ext cx="7429131" cy="861774"/>
                <a:chOff x="2043008" y="1542595"/>
                <a:chExt cx="7372764" cy="861774"/>
              </a:xfrm>
            </p:grpSpPr>
            <p:sp>
              <p:nvSpPr>
                <p:cNvPr id="5" name="テキスト ボックス 4"/>
                <p:cNvSpPr txBox="1"/>
                <p:nvPr/>
              </p:nvSpPr>
              <p:spPr>
                <a:xfrm>
                  <a:off x="2043008" y="1542595"/>
                  <a:ext cx="463252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5000" spc="-30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a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6" name="テキスト ボックス 5"/>
                <p:cNvSpPr txBox="1"/>
                <p:nvPr/>
              </p:nvSpPr>
              <p:spPr>
                <a:xfrm>
                  <a:off x="4271683" y="1610399"/>
                  <a:ext cx="5144089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キーが</a:t>
                  </a:r>
                  <a:r>
                    <a:rPr kumimoji="1" lang="ja-JP" altLang="en-US" sz="44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おされたとき</a:t>
                  </a:r>
                </a:p>
              </p:txBody>
            </p:sp>
          </p:grpSp>
        </p:grpSp>
        <p:sp>
          <p:nvSpPr>
            <p:cNvPr id="9" name="二等辺三角形 8"/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650605" y="4073161"/>
            <a:ext cx="8712926" cy="2430636"/>
            <a:chOff x="650605" y="154745"/>
            <a:chExt cx="8712926" cy="2430636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BD868440-917A-49D1-90E6-FD5D17B74C67}"/>
                </a:ext>
              </a:extLst>
            </p:cNvPr>
            <p:cNvGrpSpPr/>
            <p:nvPr/>
          </p:nvGrpSpPr>
          <p:grpSpPr>
            <a:xfrm>
              <a:off x="650605" y="154745"/>
              <a:ext cx="8712926" cy="2430636"/>
              <a:chOff x="767056" y="708649"/>
              <a:chExt cx="8712926" cy="2430636"/>
            </a:xfrm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787652D8-E627-4D03-B420-051BDCCC1AE5}"/>
                  </a:ext>
                </a:extLst>
              </p:cNvPr>
              <p:cNvGrpSpPr/>
              <p:nvPr/>
            </p:nvGrpSpPr>
            <p:grpSpPr>
              <a:xfrm>
                <a:off x="767056" y="708649"/>
                <a:ext cx="8712926" cy="2430636"/>
                <a:chOff x="767056" y="708649"/>
                <a:chExt cx="8712926" cy="2430636"/>
              </a:xfrm>
            </p:grpSpPr>
            <p:sp>
              <p:nvSpPr>
                <p:cNvPr id="23" name="フリーフォーム 22">
                  <a:extLst>
                    <a:ext uri="{FF2B5EF4-FFF2-40B4-BE49-F238E27FC236}">
                      <a16:creationId xmlns:a16="http://schemas.microsoft.com/office/drawing/2014/main" id="{8E332BE6-0597-4348-85A7-4BF20150B0BC}"/>
                    </a:ext>
                  </a:extLst>
                </p:cNvPr>
                <p:cNvSpPr/>
                <p:nvPr/>
              </p:nvSpPr>
              <p:spPr>
                <a:xfrm flipV="1">
                  <a:off x="767056" y="708649"/>
                  <a:ext cx="8712926" cy="2430636"/>
                </a:xfrm>
                <a:custGeom>
                  <a:avLst/>
                  <a:gdLst>
                    <a:gd name="connsiteX0" fmla="*/ 1240972 w 8712926"/>
                    <a:gd name="connsiteY0" fmla="*/ 2430636 h 2430636"/>
                    <a:gd name="connsiteX1" fmla="*/ 2384422 w 8712926"/>
                    <a:gd name="connsiteY1" fmla="*/ 1939976 h 2430636"/>
                    <a:gd name="connsiteX2" fmla="*/ 2400745 w 8712926"/>
                    <a:gd name="connsiteY2" fmla="*/ 1905936 h 2430636"/>
                    <a:gd name="connsiteX3" fmla="*/ 8584469 w 8712926"/>
                    <a:gd name="connsiteY3" fmla="*/ 1905936 h 2430636"/>
                    <a:gd name="connsiteX4" fmla="*/ 8712926 w 8712926"/>
                    <a:gd name="connsiteY4" fmla="*/ 1777479 h 2430636"/>
                    <a:gd name="connsiteX5" fmla="*/ 8712926 w 8712926"/>
                    <a:gd name="connsiteY5" fmla="*/ 401536 h 2430636"/>
                    <a:gd name="connsiteX6" fmla="*/ 8584469 w 8712926"/>
                    <a:gd name="connsiteY6" fmla="*/ 273079 h 2430636"/>
                    <a:gd name="connsiteX7" fmla="*/ 1284514 w 8712926"/>
                    <a:gd name="connsiteY7" fmla="*/ 273079 h 2430636"/>
                    <a:gd name="connsiteX8" fmla="*/ 1284514 w 8712926"/>
                    <a:gd name="connsiteY8" fmla="*/ 271415 h 2430636"/>
                    <a:gd name="connsiteX9" fmla="*/ 1013099 w 8712926"/>
                    <a:gd name="connsiteY9" fmla="*/ 0 h 2430636"/>
                    <a:gd name="connsiteX10" fmla="*/ 616105 w 8712926"/>
                    <a:gd name="connsiteY10" fmla="*/ 0 h 2430636"/>
                    <a:gd name="connsiteX11" fmla="*/ 344690 w 8712926"/>
                    <a:gd name="connsiteY11" fmla="*/ 271415 h 2430636"/>
                    <a:gd name="connsiteX12" fmla="*/ 344690 w 8712926"/>
                    <a:gd name="connsiteY12" fmla="*/ 273079 h 2430636"/>
                    <a:gd name="connsiteX13" fmla="*/ 128457 w 8712926"/>
                    <a:gd name="connsiteY13" fmla="*/ 273079 h 2430636"/>
                    <a:gd name="connsiteX14" fmla="*/ 0 w 8712926"/>
                    <a:gd name="connsiteY14" fmla="*/ 401536 h 2430636"/>
                    <a:gd name="connsiteX15" fmla="*/ 0 w 8712926"/>
                    <a:gd name="connsiteY15" fmla="*/ 1627269 h 2430636"/>
                    <a:gd name="connsiteX16" fmla="*/ 0 w 8712926"/>
                    <a:gd name="connsiteY16" fmla="*/ 1627270 h 2430636"/>
                    <a:gd name="connsiteX17" fmla="*/ 0 w 8712926"/>
                    <a:gd name="connsiteY17" fmla="*/ 1627271 h 2430636"/>
                    <a:gd name="connsiteX18" fmla="*/ 0 w 8712926"/>
                    <a:gd name="connsiteY18" fmla="*/ 1777479 h 2430636"/>
                    <a:gd name="connsiteX19" fmla="*/ 37624 w 8712926"/>
                    <a:gd name="connsiteY19" fmla="*/ 1868312 h 2430636"/>
                    <a:gd name="connsiteX20" fmla="*/ 75357 w 8712926"/>
                    <a:gd name="connsiteY20" fmla="*/ 1893752 h 2430636"/>
                    <a:gd name="connsiteX21" fmla="*/ 97522 w 8712926"/>
                    <a:gd name="connsiteY21" fmla="*/ 1939976 h 2430636"/>
                    <a:gd name="connsiteX22" fmla="*/ 1240972 w 8712926"/>
                    <a:gd name="connsiteY22" fmla="*/ 2430636 h 24306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8712926" h="2430636">
                      <a:moveTo>
                        <a:pt x="1240972" y="2430636"/>
                      </a:moveTo>
                      <a:cubicBezTo>
                        <a:pt x="1755000" y="2430636"/>
                        <a:pt x="2196033" y="2228317"/>
                        <a:pt x="2384422" y="1939976"/>
                      </a:cubicBezTo>
                      <a:lnTo>
                        <a:pt x="2400745" y="1905936"/>
                      </a:lnTo>
                      <a:lnTo>
                        <a:pt x="8584469" y="1905936"/>
                      </a:lnTo>
                      <a:cubicBezTo>
                        <a:pt x="8655414" y="1905936"/>
                        <a:pt x="8712926" y="1848424"/>
                        <a:pt x="8712926" y="1777479"/>
                      </a:cubicBezTo>
                      <a:lnTo>
                        <a:pt x="8712926" y="401536"/>
                      </a:lnTo>
                      <a:cubicBezTo>
                        <a:pt x="8712926" y="330591"/>
                        <a:pt x="8655414" y="273079"/>
                        <a:pt x="8584469" y="273079"/>
                      </a:cubicBezTo>
                      <a:lnTo>
                        <a:pt x="1284514" y="273079"/>
                      </a:lnTo>
                      <a:lnTo>
                        <a:pt x="1284514" y="271415"/>
                      </a:lnTo>
                      <a:lnTo>
                        <a:pt x="1013099" y="0"/>
                      </a:lnTo>
                      <a:lnTo>
                        <a:pt x="616105" y="0"/>
                      </a:lnTo>
                      <a:lnTo>
                        <a:pt x="344690" y="271415"/>
                      </a:lnTo>
                      <a:lnTo>
                        <a:pt x="344690" y="273079"/>
                      </a:lnTo>
                      <a:lnTo>
                        <a:pt x="128457" y="273079"/>
                      </a:lnTo>
                      <a:cubicBezTo>
                        <a:pt x="57512" y="273079"/>
                        <a:pt x="0" y="330591"/>
                        <a:pt x="0" y="401536"/>
                      </a:cubicBezTo>
                      <a:lnTo>
                        <a:pt x="0" y="1627269"/>
                      </a:lnTo>
                      <a:lnTo>
                        <a:pt x="0" y="1627270"/>
                      </a:lnTo>
                      <a:lnTo>
                        <a:pt x="0" y="1627271"/>
                      </a:lnTo>
                      <a:lnTo>
                        <a:pt x="0" y="1777479"/>
                      </a:lnTo>
                      <a:cubicBezTo>
                        <a:pt x="0" y="1812952"/>
                        <a:pt x="14378" y="1845066"/>
                        <a:pt x="37624" y="1868312"/>
                      </a:cubicBezTo>
                      <a:lnTo>
                        <a:pt x="75357" y="1893752"/>
                      </a:lnTo>
                      <a:lnTo>
                        <a:pt x="97522" y="1939976"/>
                      </a:lnTo>
                      <a:cubicBezTo>
                        <a:pt x="285912" y="2228317"/>
                        <a:pt x="726945" y="2430636"/>
                        <a:pt x="1240972" y="2430636"/>
                      </a:cubicBezTo>
                      <a:close/>
                    </a:path>
                  </a:pathLst>
                </a:cu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4" name="角丸四角形 23">
                  <a:extLst>
                    <a:ext uri="{FF2B5EF4-FFF2-40B4-BE49-F238E27FC236}">
                      <a16:creationId xmlns:a16="http://schemas.microsoft.com/office/drawing/2014/main" id="{6934FCFD-F4C7-47FA-9BBA-5FAF84145D95}"/>
                    </a:ext>
                  </a:extLst>
                </p:cNvPr>
                <p:cNvSpPr/>
                <p:nvPr/>
              </p:nvSpPr>
              <p:spPr>
                <a:xfrm>
                  <a:off x="951323" y="1369112"/>
                  <a:ext cx="3044798" cy="1347962"/>
                </a:xfrm>
                <a:prstGeom prst="roundRect">
                  <a:avLst/>
                </a:prstGeom>
                <a:solidFill>
                  <a:srgbClr val="FFBF00"/>
                </a:solidFill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grpSp>
            <p:nvGrpSpPr>
              <p:cNvPr id="20" name="グループ化 19">
                <a:extLst>
                  <a:ext uri="{FF2B5EF4-FFF2-40B4-BE49-F238E27FC236}">
                    <a16:creationId xmlns:a16="http://schemas.microsoft.com/office/drawing/2014/main" id="{8E77F8A9-BCB3-4E2D-83BC-3209B56AA02E}"/>
                  </a:ext>
                </a:extLst>
              </p:cNvPr>
              <p:cNvGrpSpPr/>
              <p:nvPr/>
            </p:nvGrpSpPr>
            <p:grpSpPr>
              <a:xfrm>
                <a:off x="2050851" y="1542595"/>
                <a:ext cx="7429131" cy="861774"/>
                <a:chOff x="2043008" y="1542595"/>
                <a:chExt cx="7372764" cy="861774"/>
              </a:xfrm>
            </p:grpSpPr>
            <p:sp>
              <p:nvSpPr>
                <p:cNvPr id="21" name="テキスト ボックス 20">
                  <a:extLst>
                    <a:ext uri="{FF2B5EF4-FFF2-40B4-BE49-F238E27FC236}">
                      <a16:creationId xmlns:a16="http://schemas.microsoft.com/office/drawing/2014/main" id="{939F77CC-E57B-47CA-8768-2235FD0D9C77}"/>
                    </a:ext>
                  </a:extLst>
                </p:cNvPr>
                <p:cNvSpPr txBox="1"/>
                <p:nvPr/>
              </p:nvSpPr>
              <p:spPr>
                <a:xfrm>
                  <a:off x="2043008" y="1542595"/>
                  <a:ext cx="463252" cy="86177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en-US" altLang="ja-JP" sz="5000" spc="-300" smtClean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b</a:t>
                  </a:r>
                  <a:endParaRPr kumimoji="1" lang="ja-JP" altLang="en-US" sz="5000" spc="-3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endParaRPr>
                </a:p>
              </p:txBody>
            </p:sp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6F2A11A-AE87-4413-9731-28C1101D95F3}"/>
                    </a:ext>
                  </a:extLst>
                </p:cNvPr>
                <p:cNvSpPr txBox="1"/>
                <p:nvPr/>
              </p:nvSpPr>
              <p:spPr>
                <a:xfrm>
                  <a:off x="4271683" y="1610399"/>
                  <a:ext cx="5144089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4400" spc="-30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キーが</a:t>
                  </a:r>
                  <a:r>
                    <a:rPr kumimoji="1" lang="ja-JP" altLang="en-US" sz="4400" spc="-300" dirty="0">
                      <a:effectLst>
                        <a:outerShdw blurRad="50800" dist="38100" dir="2700000" algn="tl" rotWithShape="0">
                          <a:prstClr val="black">
                            <a:alpha val="40000"/>
                          </a:prstClr>
                        </a:outerShdw>
                      </a:effectLst>
                      <a:latin typeface="ＭＳ ゴシック" panose="020B0609070205080204" pitchFamily="49" charset="-128"/>
                      <a:ea typeface="ＭＳ ゴシック" panose="020B0609070205080204" pitchFamily="49" charset="-128"/>
                    </a:rPr>
                    <a:t>おされたとき</a:t>
                  </a:r>
                </a:p>
              </p:txBody>
            </p:sp>
          </p:grpSp>
        </p:grpSp>
        <p:sp>
          <p:nvSpPr>
            <p:cNvPr id="18" name="二等辺三角形 17">
              <a:extLst>
                <a:ext uri="{FF2B5EF4-FFF2-40B4-BE49-F238E27FC236}">
                  <a16:creationId xmlns:a16="http://schemas.microsoft.com/office/drawing/2014/main" id="{F6E27AD6-FB89-4C6D-A166-A6C76F398A3E}"/>
                </a:ext>
              </a:extLst>
            </p:cNvPr>
            <p:cNvSpPr/>
            <p:nvPr/>
          </p:nvSpPr>
          <p:spPr>
            <a:xfrm flipV="1">
              <a:off x="3265714" y="1345497"/>
              <a:ext cx="404949" cy="287383"/>
            </a:xfrm>
            <a:prstGeom prst="triangl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3182534" y="2512133"/>
            <a:ext cx="6180997" cy="1891259"/>
            <a:chOff x="587827" y="2595545"/>
            <a:chExt cx="6180997" cy="1891259"/>
          </a:xfrm>
        </p:grpSpPr>
        <p:sp>
          <p:nvSpPr>
            <p:cNvPr id="26" name="フリーフォーム 25"/>
            <p:cNvSpPr/>
            <p:nvPr/>
          </p:nvSpPr>
          <p:spPr>
            <a:xfrm flipV="1">
              <a:off x="587827" y="2595545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9966FF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812445" y="3016968"/>
              <a:ext cx="582723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  <a:r>
                <a:rPr kumimoji="1" lang="ja-JP" altLang="en-US" sz="44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r>
                <a:rPr kumimoji="1" lang="ja-JP" altLang="en-US" sz="440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はいけい</a:t>
              </a:r>
              <a:r>
                <a:rPr kumimoji="1" lang="ja-JP" altLang="en-US" sz="4400" smtClean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にする</a:t>
              </a:r>
              <a:endParaRPr kumimoji="1" lang="ja-JP" altLang="en-US" sz="4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706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/>
          <p:cNvSpPr/>
          <p:nvPr/>
        </p:nvSpPr>
        <p:spPr>
          <a:xfrm flipH="1">
            <a:off x="3629256" y="2727035"/>
            <a:ext cx="573" cy="1733"/>
          </a:xfrm>
          <a:custGeom>
            <a:avLst/>
            <a:gdLst>
              <a:gd name="connsiteX0" fmla="*/ 0 w 573"/>
              <a:gd name="connsiteY0" fmla="*/ 0 h 1733"/>
              <a:gd name="connsiteX1" fmla="*/ 0 w 573"/>
              <a:gd name="connsiteY1" fmla="*/ 1733 h 1733"/>
              <a:gd name="connsiteX2" fmla="*/ 573 w 573"/>
              <a:gd name="connsiteY2" fmla="*/ 1733 h 1733"/>
              <a:gd name="connsiteX3" fmla="*/ 0 w 573"/>
              <a:gd name="connsiteY3" fmla="*/ 0 h 1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3" h="1733">
                <a:moveTo>
                  <a:pt x="0" y="0"/>
                </a:moveTo>
                <a:lnTo>
                  <a:pt x="0" y="1733"/>
                </a:lnTo>
                <a:lnTo>
                  <a:pt x="573" y="1733"/>
                </a:lnTo>
                <a:lnTo>
                  <a:pt x="0" y="0"/>
                </a:lnTo>
                <a:close/>
              </a:path>
            </a:pathLst>
          </a:custGeom>
          <a:solidFill>
            <a:srgbClr val="4BBF56"/>
          </a:solidFill>
          <a:ln w="41275">
            <a:solidFill>
              <a:srgbClr val="469A3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9" name="グループ化 58"/>
          <p:cNvGrpSpPr/>
          <p:nvPr/>
        </p:nvGrpSpPr>
        <p:grpSpPr>
          <a:xfrm>
            <a:off x="358662" y="243230"/>
            <a:ext cx="6332181" cy="2430636"/>
            <a:chOff x="1381227" y="2321328"/>
            <a:chExt cx="6332181" cy="2430636"/>
          </a:xfrm>
        </p:grpSpPr>
        <p:sp>
          <p:nvSpPr>
            <p:cNvPr id="46" name="フリーフォーム 45"/>
            <p:cNvSpPr/>
            <p:nvPr/>
          </p:nvSpPr>
          <p:spPr>
            <a:xfrm>
              <a:off x="1381227" y="2321328"/>
              <a:ext cx="6332181" cy="2430636"/>
            </a:xfrm>
            <a:custGeom>
              <a:avLst/>
              <a:gdLst>
                <a:gd name="connsiteX0" fmla="*/ 1240972 w 6332181"/>
                <a:gd name="connsiteY0" fmla="*/ 0 h 2430636"/>
                <a:gd name="connsiteX1" fmla="*/ 2384422 w 6332181"/>
                <a:gd name="connsiteY1" fmla="*/ 490660 h 2430636"/>
                <a:gd name="connsiteX2" fmla="*/ 2400745 w 6332181"/>
                <a:gd name="connsiteY2" fmla="*/ 524700 h 2430636"/>
                <a:gd name="connsiteX3" fmla="*/ 2431809 w 6332181"/>
                <a:gd name="connsiteY3" fmla="*/ 524700 h 2430636"/>
                <a:gd name="connsiteX4" fmla="*/ 2431809 w 6332181"/>
                <a:gd name="connsiteY4" fmla="*/ 524701 h 2430636"/>
                <a:gd name="connsiteX5" fmla="*/ 6203724 w 6332181"/>
                <a:gd name="connsiteY5" fmla="*/ 524701 h 2430636"/>
                <a:gd name="connsiteX6" fmla="*/ 6332181 w 6332181"/>
                <a:gd name="connsiteY6" fmla="*/ 653158 h 2430636"/>
                <a:gd name="connsiteX7" fmla="*/ 6332181 w 6332181"/>
                <a:gd name="connsiteY7" fmla="*/ 2029101 h 2430636"/>
                <a:gd name="connsiteX8" fmla="*/ 6203724 w 6332181"/>
                <a:gd name="connsiteY8" fmla="*/ 2157558 h 2430636"/>
                <a:gd name="connsiteX9" fmla="*/ 2376486 w 6332181"/>
                <a:gd name="connsiteY9" fmla="*/ 2157558 h 2430636"/>
                <a:gd name="connsiteX10" fmla="*/ 2376481 w 6332181"/>
                <a:gd name="connsiteY10" fmla="*/ 2157557 h 2430636"/>
                <a:gd name="connsiteX11" fmla="*/ 1284514 w 6332181"/>
                <a:gd name="connsiteY11" fmla="*/ 2157557 h 2430636"/>
                <a:gd name="connsiteX12" fmla="*/ 1284514 w 6332181"/>
                <a:gd name="connsiteY12" fmla="*/ 2159221 h 2430636"/>
                <a:gd name="connsiteX13" fmla="*/ 1013099 w 6332181"/>
                <a:gd name="connsiteY13" fmla="*/ 2430636 h 2430636"/>
                <a:gd name="connsiteX14" fmla="*/ 616105 w 6332181"/>
                <a:gd name="connsiteY14" fmla="*/ 2430636 h 2430636"/>
                <a:gd name="connsiteX15" fmla="*/ 344690 w 6332181"/>
                <a:gd name="connsiteY15" fmla="*/ 2159221 h 2430636"/>
                <a:gd name="connsiteX16" fmla="*/ 344690 w 6332181"/>
                <a:gd name="connsiteY16" fmla="*/ 2157557 h 2430636"/>
                <a:gd name="connsiteX17" fmla="*/ 128457 w 6332181"/>
                <a:gd name="connsiteY17" fmla="*/ 2157557 h 2430636"/>
                <a:gd name="connsiteX18" fmla="*/ 0 w 6332181"/>
                <a:gd name="connsiteY18" fmla="*/ 2029100 h 2430636"/>
                <a:gd name="connsiteX19" fmla="*/ 0 w 6332181"/>
                <a:gd name="connsiteY19" fmla="*/ 803367 h 2430636"/>
                <a:gd name="connsiteX20" fmla="*/ 0 w 6332181"/>
                <a:gd name="connsiteY20" fmla="*/ 803366 h 2430636"/>
                <a:gd name="connsiteX21" fmla="*/ 0 w 6332181"/>
                <a:gd name="connsiteY21" fmla="*/ 803365 h 2430636"/>
                <a:gd name="connsiteX22" fmla="*/ 0 w 6332181"/>
                <a:gd name="connsiteY22" fmla="*/ 653157 h 2430636"/>
                <a:gd name="connsiteX23" fmla="*/ 37624 w 6332181"/>
                <a:gd name="connsiteY23" fmla="*/ 562324 h 2430636"/>
                <a:gd name="connsiteX24" fmla="*/ 75357 w 6332181"/>
                <a:gd name="connsiteY24" fmla="*/ 536884 h 2430636"/>
                <a:gd name="connsiteX25" fmla="*/ 97522 w 6332181"/>
                <a:gd name="connsiteY25" fmla="*/ 490660 h 2430636"/>
                <a:gd name="connsiteX26" fmla="*/ 1240972 w 6332181"/>
                <a:gd name="connsiteY26" fmla="*/ 0 h 2430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6332181" h="2430636">
                  <a:moveTo>
                    <a:pt x="1240972" y="0"/>
                  </a:moveTo>
                  <a:cubicBezTo>
                    <a:pt x="1755000" y="0"/>
                    <a:pt x="2196033" y="202319"/>
                    <a:pt x="2384422" y="490660"/>
                  </a:cubicBezTo>
                  <a:lnTo>
                    <a:pt x="2400745" y="524700"/>
                  </a:lnTo>
                  <a:lnTo>
                    <a:pt x="2431809" y="524700"/>
                  </a:lnTo>
                  <a:lnTo>
                    <a:pt x="2431809" y="524701"/>
                  </a:lnTo>
                  <a:lnTo>
                    <a:pt x="6203724" y="524701"/>
                  </a:lnTo>
                  <a:cubicBezTo>
                    <a:pt x="6274669" y="524701"/>
                    <a:pt x="6332181" y="582213"/>
                    <a:pt x="6332181" y="653158"/>
                  </a:cubicBezTo>
                  <a:lnTo>
                    <a:pt x="6332181" y="2029101"/>
                  </a:lnTo>
                  <a:cubicBezTo>
                    <a:pt x="6332181" y="2100046"/>
                    <a:pt x="6274669" y="2157558"/>
                    <a:pt x="6203724" y="2157558"/>
                  </a:cubicBezTo>
                  <a:lnTo>
                    <a:pt x="2376486" y="2157558"/>
                  </a:lnTo>
                  <a:lnTo>
                    <a:pt x="2376481" y="2157557"/>
                  </a:lnTo>
                  <a:lnTo>
                    <a:pt x="1284514" y="2157557"/>
                  </a:lnTo>
                  <a:lnTo>
                    <a:pt x="1284514" y="2159221"/>
                  </a:lnTo>
                  <a:lnTo>
                    <a:pt x="1013099" y="2430636"/>
                  </a:lnTo>
                  <a:lnTo>
                    <a:pt x="616105" y="2430636"/>
                  </a:lnTo>
                  <a:lnTo>
                    <a:pt x="344690" y="2159221"/>
                  </a:lnTo>
                  <a:lnTo>
                    <a:pt x="344690" y="2157557"/>
                  </a:lnTo>
                  <a:lnTo>
                    <a:pt x="128457" y="2157557"/>
                  </a:lnTo>
                  <a:cubicBezTo>
                    <a:pt x="57512" y="2157557"/>
                    <a:pt x="0" y="2100045"/>
                    <a:pt x="0" y="2029100"/>
                  </a:cubicBezTo>
                  <a:lnTo>
                    <a:pt x="0" y="803367"/>
                  </a:lnTo>
                  <a:lnTo>
                    <a:pt x="0" y="803366"/>
                  </a:lnTo>
                  <a:lnTo>
                    <a:pt x="0" y="803365"/>
                  </a:lnTo>
                  <a:lnTo>
                    <a:pt x="0" y="653157"/>
                  </a:lnTo>
                  <a:cubicBezTo>
                    <a:pt x="0" y="617684"/>
                    <a:pt x="14378" y="585570"/>
                    <a:pt x="37624" y="562324"/>
                  </a:cubicBezTo>
                  <a:lnTo>
                    <a:pt x="75357" y="536884"/>
                  </a:lnTo>
                  <a:lnTo>
                    <a:pt x="97522" y="490660"/>
                  </a:lnTo>
                  <a:cubicBezTo>
                    <a:pt x="285912" y="202319"/>
                    <a:pt x="726945" y="0"/>
                    <a:pt x="1240972" y="0"/>
                  </a:cubicBezTo>
                  <a:close/>
                </a:path>
              </a:pathLst>
            </a:custGeom>
            <a:solidFill>
              <a:srgbClr val="FFBF00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grpSp>
          <p:nvGrpSpPr>
            <p:cNvPr id="55" name="グループ化 54"/>
            <p:cNvGrpSpPr/>
            <p:nvPr/>
          </p:nvGrpSpPr>
          <p:grpSpPr>
            <a:xfrm>
              <a:off x="1749962" y="3086176"/>
              <a:ext cx="1099827" cy="1212246"/>
              <a:chOff x="1377855" y="3338488"/>
              <a:chExt cx="1512829" cy="1667465"/>
            </a:xfrm>
          </p:grpSpPr>
          <p:sp>
            <p:nvSpPr>
              <p:cNvPr id="56" name="フリーフォーム 55"/>
              <p:cNvSpPr/>
              <p:nvPr/>
            </p:nvSpPr>
            <p:spPr>
              <a:xfrm flipH="1">
                <a:off x="1489587" y="3415978"/>
                <a:ext cx="1401097" cy="1067532"/>
              </a:xfrm>
              <a:custGeom>
                <a:avLst/>
                <a:gdLst>
                  <a:gd name="connsiteX0" fmla="*/ 1050823 w 1401097"/>
                  <a:gd name="connsiteY0" fmla="*/ 0 h 1067532"/>
                  <a:gd name="connsiteX1" fmla="*/ 700548 w 1401097"/>
                  <a:gd name="connsiteY1" fmla="*/ 106753 h 1067532"/>
                  <a:gd name="connsiteX2" fmla="*/ 350274 w 1401097"/>
                  <a:gd name="connsiteY2" fmla="*/ 213507 h 1067532"/>
                  <a:gd name="connsiteX3" fmla="*/ 7115 w 1401097"/>
                  <a:gd name="connsiteY3" fmla="*/ 128259 h 1067532"/>
                  <a:gd name="connsiteX4" fmla="*/ 573 w 1401097"/>
                  <a:gd name="connsiteY4" fmla="*/ 108486 h 1067532"/>
                  <a:gd name="connsiteX5" fmla="*/ 0 w 1401097"/>
                  <a:gd name="connsiteY5" fmla="*/ 108486 h 1067532"/>
                  <a:gd name="connsiteX6" fmla="*/ 0 w 1401097"/>
                  <a:gd name="connsiteY6" fmla="*/ 960779 h 1067532"/>
                  <a:gd name="connsiteX7" fmla="*/ 350274 w 1401097"/>
                  <a:gd name="connsiteY7" fmla="*/ 1067532 h 1067532"/>
                  <a:gd name="connsiteX8" fmla="*/ 700548 w 1401097"/>
                  <a:gd name="connsiteY8" fmla="*/ 960779 h 1067532"/>
                  <a:gd name="connsiteX9" fmla="*/ 1050823 w 1401097"/>
                  <a:gd name="connsiteY9" fmla="*/ 854026 h 1067532"/>
                  <a:gd name="connsiteX10" fmla="*/ 1401097 w 1401097"/>
                  <a:gd name="connsiteY10" fmla="*/ 960779 h 1067532"/>
                  <a:gd name="connsiteX11" fmla="*/ 1401097 w 1401097"/>
                  <a:gd name="connsiteY11" fmla="*/ 106753 h 1067532"/>
                  <a:gd name="connsiteX12" fmla="*/ 1050823 w 1401097"/>
                  <a:gd name="connsiteY12" fmla="*/ 0 h 10675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01097" h="1067532">
                    <a:moveTo>
                      <a:pt x="1050823" y="0"/>
                    </a:moveTo>
                    <a:cubicBezTo>
                      <a:pt x="857331" y="0"/>
                      <a:pt x="700548" y="47826"/>
                      <a:pt x="700548" y="106753"/>
                    </a:cubicBezTo>
                    <a:cubicBezTo>
                      <a:pt x="700548" y="165681"/>
                      <a:pt x="543766" y="213507"/>
                      <a:pt x="350274" y="213507"/>
                    </a:cubicBezTo>
                    <a:cubicBezTo>
                      <a:pt x="180970" y="213507"/>
                      <a:pt x="39769" y="176890"/>
                      <a:pt x="7115" y="128259"/>
                    </a:cubicBezTo>
                    <a:lnTo>
                      <a:pt x="573" y="108486"/>
                    </a:lnTo>
                    <a:lnTo>
                      <a:pt x="0" y="108486"/>
                    </a:lnTo>
                    <a:lnTo>
                      <a:pt x="0" y="960779"/>
                    </a:lnTo>
                    <a:cubicBezTo>
                      <a:pt x="0" y="1019707"/>
                      <a:pt x="156783" y="1067532"/>
                      <a:pt x="350274" y="1067532"/>
                    </a:cubicBezTo>
                    <a:cubicBezTo>
                      <a:pt x="543766" y="1067532"/>
                      <a:pt x="700548" y="1019707"/>
                      <a:pt x="700548" y="960779"/>
                    </a:cubicBezTo>
                    <a:cubicBezTo>
                      <a:pt x="700548" y="901851"/>
                      <a:pt x="857331" y="854026"/>
                      <a:pt x="1050823" y="854026"/>
                    </a:cubicBezTo>
                    <a:cubicBezTo>
                      <a:pt x="1244314" y="854026"/>
                      <a:pt x="1401097" y="901851"/>
                      <a:pt x="1401097" y="960779"/>
                    </a:cubicBezTo>
                    <a:lnTo>
                      <a:pt x="1401097" y="106753"/>
                    </a:lnTo>
                    <a:cubicBezTo>
                      <a:pt x="1401097" y="47826"/>
                      <a:pt x="1244314" y="0"/>
                      <a:pt x="1050823" y="0"/>
                    </a:cubicBezTo>
                    <a:close/>
                  </a:path>
                </a:pathLst>
              </a:custGeom>
              <a:solidFill>
                <a:srgbClr val="4BBF56"/>
              </a:solidFill>
              <a:ln w="41275">
                <a:solidFill>
                  <a:srgbClr val="469A3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角丸四角形 56"/>
              <p:cNvSpPr/>
              <p:nvPr/>
            </p:nvSpPr>
            <p:spPr>
              <a:xfrm flipH="1">
                <a:off x="1377855" y="3338488"/>
                <a:ext cx="218470" cy="1667465"/>
              </a:xfrm>
              <a:prstGeom prst="roundRect">
                <a:avLst>
                  <a:gd name="adj" fmla="val 50000"/>
                </a:avLst>
              </a:prstGeom>
              <a:solidFill>
                <a:srgbClr val="3D973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58" name="テキスト ボックス 57"/>
            <p:cNvSpPr txBox="1"/>
            <p:nvPr/>
          </p:nvSpPr>
          <p:spPr>
            <a:xfrm>
              <a:off x="3088778" y="3267195"/>
              <a:ext cx="389471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spc="-300" dirty="0"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がおされたとき</a:t>
              </a:r>
            </a:p>
          </p:txBody>
        </p:sp>
      </p:grpSp>
      <p:grpSp>
        <p:nvGrpSpPr>
          <p:cNvPr id="66" name="グループ化 65"/>
          <p:cNvGrpSpPr/>
          <p:nvPr/>
        </p:nvGrpSpPr>
        <p:grpSpPr>
          <a:xfrm>
            <a:off x="1827223" y="2716078"/>
            <a:ext cx="6180997" cy="1891259"/>
            <a:chOff x="1219020" y="3442363"/>
            <a:chExt cx="6180997" cy="1891259"/>
          </a:xfrm>
        </p:grpSpPr>
        <p:grpSp>
          <p:nvGrpSpPr>
            <p:cNvPr id="60" name="グループ化 59"/>
            <p:cNvGrpSpPr/>
            <p:nvPr/>
          </p:nvGrpSpPr>
          <p:grpSpPr>
            <a:xfrm>
              <a:off x="1219020" y="3442363"/>
              <a:ext cx="6180997" cy="1891259"/>
              <a:chOff x="767053" y="2912194"/>
              <a:chExt cx="6180997" cy="1891259"/>
            </a:xfrm>
          </p:grpSpPr>
          <p:sp>
            <p:nvSpPr>
              <p:cNvPr id="61" name="フリーフォーム 60"/>
              <p:cNvSpPr/>
              <p:nvPr/>
            </p:nvSpPr>
            <p:spPr>
              <a:xfrm flipV="1">
                <a:off x="767053" y="2912194"/>
                <a:ext cx="6180997" cy="1891259"/>
              </a:xfrm>
              <a:custGeom>
                <a:avLst/>
                <a:gdLst>
                  <a:gd name="connsiteX0" fmla="*/ 128457 w 6180997"/>
                  <a:gd name="connsiteY0" fmla="*/ 1891259 h 1891259"/>
                  <a:gd name="connsiteX1" fmla="*/ 350984 w 6180997"/>
                  <a:gd name="connsiteY1" fmla="*/ 1891259 h 1891259"/>
                  <a:gd name="connsiteX2" fmla="*/ 610806 w 6180997"/>
                  <a:gd name="connsiteY2" fmla="*/ 1631437 h 1891259"/>
                  <a:gd name="connsiteX3" fmla="*/ 1007800 w 6180997"/>
                  <a:gd name="connsiteY3" fmla="*/ 1631437 h 1891259"/>
                  <a:gd name="connsiteX4" fmla="*/ 1267622 w 6180997"/>
                  <a:gd name="connsiteY4" fmla="*/ 1891259 h 1891259"/>
                  <a:gd name="connsiteX5" fmla="*/ 6052540 w 6180997"/>
                  <a:gd name="connsiteY5" fmla="*/ 1891259 h 1891259"/>
                  <a:gd name="connsiteX6" fmla="*/ 6180997 w 6180997"/>
                  <a:gd name="connsiteY6" fmla="*/ 1762802 h 1891259"/>
                  <a:gd name="connsiteX7" fmla="*/ 6180997 w 6180997"/>
                  <a:gd name="connsiteY7" fmla="*/ 386859 h 1891259"/>
                  <a:gd name="connsiteX8" fmla="*/ 6052540 w 6180997"/>
                  <a:gd name="connsiteY8" fmla="*/ 258402 h 1891259"/>
                  <a:gd name="connsiteX9" fmla="*/ 1268170 w 6180997"/>
                  <a:gd name="connsiteY9" fmla="*/ 258402 h 1891259"/>
                  <a:gd name="connsiteX10" fmla="*/ 1009768 w 6180997"/>
                  <a:gd name="connsiteY10" fmla="*/ 0 h 1891259"/>
                  <a:gd name="connsiteX11" fmla="*/ 612774 w 6180997"/>
                  <a:gd name="connsiteY11" fmla="*/ 0 h 1891259"/>
                  <a:gd name="connsiteX12" fmla="*/ 354372 w 6180997"/>
                  <a:gd name="connsiteY12" fmla="*/ 258402 h 1891259"/>
                  <a:gd name="connsiteX13" fmla="*/ 128457 w 6180997"/>
                  <a:gd name="connsiteY13" fmla="*/ 258402 h 1891259"/>
                  <a:gd name="connsiteX14" fmla="*/ 0 w 6180997"/>
                  <a:gd name="connsiteY14" fmla="*/ 386859 h 1891259"/>
                  <a:gd name="connsiteX15" fmla="*/ 0 w 6180997"/>
                  <a:gd name="connsiteY15" fmla="*/ 1762802 h 1891259"/>
                  <a:gd name="connsiteX16" fmla="*/ 128457 w 6180997"/>
                  <a:gd name="connsiteY16" fmla="*/ 1891259 h 189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180997" h="1891259">
                    <a:moveTo>
                      <a:pt x="128457" y="1891259"/>
                    </a:moveTo>
                    <a:lnTo>
                      <a:pt x="350984" y="1891259"/>
                    </a:lnTo>
                    <a:lnTo>
                      <a:pt x="610806" y="1631437"/>
                    </a:lnTo>
                    <a:lnTo>
                      <a:pt x="1007800" y="1631437"/>
                    </a:lnTo>
                    <a:lnTo>
                      <a:pt x="1267622" y="1891259"/>
                    </a:lnTo>
                    <a:lnTo>
                      <a:pt x="6052540" y="1891259"/>
                    </a:lnTo>
                    <a:cubicBezTo>
                      <a:pt x="6123485" y="1891259"/>
                      <a:pt x="6180997" y="1833747"/>
                      <a:pt x="6180997" y="1762802"/>
                    </a:cubicBezTo>
                    <a:lnTo>
                      <a:pt x="6180997" y="386859"/>
                    </a:lnTo>
                    <a:cubicBezTo>
                      <a:pt x="6180997" y="315914"/>
                      <a:pt x="6123485" y="258402"/>
                      <a:pt x="6052540" y="258402"/>
                    </a:cubicBezTo>
                    <a:lnTo>
                      <a:pt x="1268170" y="258402"/>
                    </a:lnTo>
                    <a:lnTo>
                      <a:pt x="1009768" y="0"/>
                    </a:lnTo>
                    <a:lnTo>
                      <a:pt x="612774" y="0"/>
                    </a:lnTo>
                    <a:lnTo>
                      <a:pt x="354372" y="258402"/>
                    </a:lnTo>
                    <a:lnTo>
                      <a:pt x="128457" y="258402"/>
                    </a:lnTo>
                    <a:cubicBezTo>
                      <a:pt x="57512" y="258402"/>
                      <a:pt x="0" y="315914"/>
                      <a:pt x="0" y="386859"/>
                    </a:cubicBezTo>
                    <a:lnTo>
                      <a:pt x="0" y="1762802"/>
                    </a:lnTo>
                    <a:cubicBezTo>
                      <a:pt x="0" y="1833747"/>
                      <a:pt x="57512" y="1891259"/>
                      <a:pt x="128457" y="1891259"/>
                    </a:cubicBezTo>
                    <a:close/>
                  </a:path>
                </a:pathLst>
              </a:custGeom>
              <a:solidFill>
                <a:srgbClr val="4C97FF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角丸四角形 62"/>
              <p:cNvSpPr/>
              <p:nvPr/>
            </p:nvSpPr>
            <p:spPr>
              <a:xfrm>
                <a:off x="2386828" y="3046014"/>
                <a:ext cx="1780708" cy="1299395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テキスト ボックス 63"/>
              <p:cNvSpPr txBox="1"/>
              <p:nvPr/>
            </p:nvSpPr>
            <p:spPr>
              <a:xfrm>
                <a:off x="4197587" y="3310991"/>
                <a:ext cx="228780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どまわす</a:t>
                </a:r>
              </a:p>
            </p:txBody>
          </p:sp>
        </p:grpSp>
        <p:sp>
          <p:nvSpPr>
            <p:cNvPr id="65" name="環状矢印 64"/>
            <p:cNvSpPr/>
            <p:nvPr/>
          </p:nvSpPr>
          <p:spPr>
            <a:xfrm rot="17685635">
              <a:off x="1738442" y="3737058"/>
              <a:ext cx="1058678" cy="1301869"/>
            </a:xfrm>
            <a:prstGeom prst="circularArrow">
              <a:avLst>
                <a:gd name="adj1" fmla="val 19935"/>
                <a:gd name="adj2" fmla="val 2506480"/>
                <a:gd name="adj3" fmla="val 20513805"/>
                <a:gd name="adj4" fmla="val 10766570"/>
                <a:gd name="adj5" fmla="val 1868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1827223" y="4715758"/>
            <a:ext cx="6180997" cy="1891259"/>
            <a:chOff x="1219020" y="3442363"/>
            <a:chExt cx="6180997" cy="1891259"/>
          </a:xfrm>
        </p:grpSpPr>
        <p:grpSp>
          <p:nvGrpSpPr>
            <p:cNvPr id="68" name="グループ化 67"/>
            <p:cNvGrpSpPr/>
            <p:nvPr/>
          </p:nvGrpSpPr>
          <p:grpSpPr>
            <a:xfrm>
              <a:off x="1219020" y="3442363"/>
              <a:ext cx="6180997" cy="1891259"/>
              <a:chOff x="767053" y="2912194"/>
              <a:chExt cx="6180997" cy="1891259"/>
            </a:xfrm>
          </p:grpSpPr>
          <p:sp>
            <p:nvSpPr>
              <p:cNvPr id="70" name="フリーフォーム 69"/>
              <p:cNvSpPr/>
              <p:nvPr/>
            </p:nvSpPr>
            <p:spPr>
              <a:xfrm flipV="1">
                <a:off x="767053" y="2912194"/>
                <a:ext cx="6180997" cy="1891259"/>
              </a:xfrm>
              <a:custGeom>
                <a:avLst/>
                <a:gdLst>
                  <a:gd name="connsiteX0" fmla="*/ 128457 w 6180997"/>
                  <a:gd name="connsiteY0" fmla="*/ 1891259 h 1891259"/>
                  <a:gd name="connsiteX1" fmla="*/ 350984 w 6180997"/>
                  <a:gd name="connsiteY1" fmla="*/ 1891259 h 1891259"/>
                  <a:gd name="connsiteX2" fmla="*/ 610806 w 6180997"/>
                  <a:gd name="connsiteY2" fmla="*/ 1631437 h 1891259"/>
                  <a:gd name="connsiteX3" fmla="*/ 1007800 w 6180997"/>
                  <a:gd name="connsiteY3" fmla="*/ 1631437 h 1891259"/>
                  <a:gd name="connsiteX4" fmla="*/ 1267622 w 6180997"/>
                  <a:gd name="connsiteY4" fmla="*/ 1891259 h 1891259"/>
                  <a:gd name="connsiteX5" fmla="*/ 6052540 w 6180997"/>
                  <a:gd name="connsiteY5" fmla="*/ 1891259 h 1891259"/>
                  <a:gd name="connsiteX6" fmla="*/ 6180997 w 6180997"/>
                  <a:gd name="connsiteY6" fmla="*/ 1762802 h 1891259"/>
                  <a:gd name="connsiteX7" fmla="*/ 6180997 w 6180997"/>
                  <a:gd name="connsiteY7" fmla="*/ 386859 h 1891259"/>
                  <a:gd name="connsiteX8" fmla="*/ 6052540 w 6180997"/>
                  <a:gd name="connsiteY8" fmla="*/ 258402 h 1891259"/>
                  <a:gd name="connsiteX9" fmla="*/ 1268170 w 6180997"/>
                  <a:gd name="connsiteY9" fmla="*/ 258402 h 1891259"/>
                  <a:gd name="connsiteX10" fmla="*/ 1009768 w 6180997"/>
                  <a:gd name="connsiteY10" fmla="*/ 0 h 1891259"/>
                  <a:gd name="connsiteX11" fmla="*/ 612774 w 6180997"/>
                  <a:gd name="connsiteY11" fmla="*/ 0 h 1891259"/>
                  <a:gd name="connsiteX12" fmla="*/ 354372 w 6180997"/>
                  <a:gd name="connsiteY12" fmla="*/ 258402 h 1891259"/>
                  <a:gd name="connsiteX13" fmla="*/ 128457 w 6180997"/>
                  <a:gd name="connsiteY13" fmla="*/ 258402 h 1891259"/>
                  <a:gd name="connsiteX14" fmla="*/ 0 w 6180997"/>
                  <a:gd name="connsiteY14" fmla="*/ 386859 h 1891259"/>
                  <a:gd name="connsiteX15" fmla="*/ 0 w 6180997"/>
                  <a:gd name="connsiteY15" fmla="*/ 1762802 h 1891259"/>
                  <a:gd name="connsiteX16" fmla="*/ 128457 w 6180997"/>
                  <a:gd name="connsiteY16" fmla="*/ 1891259 h 189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180997" h="1891259">
                    <a:moveTo>
                      <a:pt x="128457" y="1891259"/>
                    </a:moveTo>
                    <a:lnTo>
                      <a:pt x="350984" y="1891259"/>
                    </a:lnTo>
                    <a:lnTo>
                      <a:pt x="610806" y="1631437"/>
                    </a:lnTo>
                    <a:lnTo>
                      <a:pt x="1007800" y="1631437"/>
                    </a:lnTo>
                    <a:lnTo>
                      <a:pt x="1267622" y="1891259"/>
                    </a:lnTo>
                    <a:lnTo>
                      <a:pt x="6052540" y="1891259"/>
                    </a:lnTo>
                    <a:cubicBezTo>
                      <a:pt x="6123485" y="1891259"/>
                      <a:pt x="6180997" y="1833747"/>
                      <a:pt x="6180997" y="1762802"/>
                    </a:cubicBezTo>
                    <a:lnTo>
                      <a:pt x="6180997" y="386859"/>
                    </a:lnTo>
                    <a:cubicBezTo>
                      <a:pt x="6180997" y="315914"/>
                      <a:pt x="6123485" y="258402"/>
                      <a:pt x="6052540" y="258402"/>
                    </a:cubicBezTo>
                    <a:lnTo>
                      <a:pt x="1268170" y="258402"/>
                    </a:lnTo>
                    <a:lnTo>
                      <a:pt x="1009768" y="0"/>
                    </a:lnTo>
                    <a:lnTo>
                      <a:pt x="612774" y="0"/>
                    </a:lnTo>
                    <a:lnTo>
                      <a:pt x="354372" y="258402"/>
                    </a:lnTo>
                    <a:lnTo>
                      <a:pt x="128457" y="258402"/>
                    </a:lnTo>
                    <a:cubicBezTo>
                      <a:pt x="57512" y="258402"/>
                      <a:pt x="0" y="315914"/>
                      <a:pt x="0" y="386859"/>
                    </a:cubicBezTo>
                    <a:lnTo>
                      <a:pt x="0" y="1762802"/>
                    </a:lnTo>
                    <a:cubicBezTo>
                      <a:pt x="0" y="1833747"/>
                      <a:pt x="57512" y="1891259"/>
                      <a:pt x="128457" y="1891259"/>
                    </a:cubicBezTo>
                    <a:close/>
                  </a:path>
                </a:pathLst>
              </a:custGeom>
              <a:solidFill>
                <a:srgbClr val="4C97FF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1" name="角丸四角形 70"/>
              <p:cNvSpPr/>
              <p:nvPr/>
            </p:nvSpPr>
            <p:spPr>
              <a:xfrm>
                <a:off x="2386828" y="3046014"/>
                <a:ext cx="1780708" cy="1299395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2" name="テキスト ボックス 71"/>
              <p:cNvSpPr txBox="1"/>
              <p:nvPr/>
            </p:nvSpPr>
            <p:spPr>
              <a:xfrm>
                <a:off x="4197587" y="3310991"/>
                <a:ext cx="2287806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どまわす</a:t>
                </a:r>
              </a:p>
            </p:txBody>
          </p:sp>
        </p:grpSp>
        <p:sp>
          <p:nvSpPr>
            <p:cNvPr id="69" name="環状矢印 68"/>
            <p:cNvSpPr/>
            <p:nvPr/>
          </p:nvSpPr>
          <p:spPr>
            <a:xfrm rot="2571609" flipH="1">
              <a:off x="1448618" y="3845479"/>
              <a:ext cx="1058678" cy="1301869"/>
            </a:xfrm>
            <a:prstGeom prst="circularArrow">
              <a:avLst>
                <a:gd name="adj1" fmla="val 19935"/>
                <a:gd name="adj2" fmla="val 2506480"/>
                <a:gd name="adj3" fmla="val 20513805"/>
                <a:gd name="adj4" fmla="val 10766570"/>
                <a:gd name="adj5" fmla="val 18688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632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/>
          <p:cNvGrpSpPr/>
          <p:nvPr/>
        </p:nvGrpSpPr>
        <p:grpSpPr>
          <a:xfrm>
            <a:off x="430470" y="676194"/>
            <a:ext cx="8882743" cy="1894127"/>
            <a:chOff x="796230" y="3092822"/>
            <a:chExt cx="8882743" cy="1894127"/>
          </a:xfrm>
        </p:grpSpPr>
        <p:sp>
          <p:nvSpPr>
            <p:cNvPr id="22" name="フリーフォーム 21"/>
            <p:cNvSpPr/>
            <p:nvPr/>
          </p:nvSpPr>
          <p:spPr>
            <a:xfrm>
              <a:off x="796230" y="3092822"/>
              <a:ext cx="8882743" cy="1894127"/>
            </a:xfrm>
            <a:custGeom>
              <a:avLst/>
              <a:gdLst>
                <a:gd name="connsiteX0" fmla="*/ 128457 w 8882743"/>
                <a:gd name="connsiteY0" fmla="*/ 0 h 1894127"/>
                <a:gd name="connsiteX1" fmla="*/ 359555 w 8882743"/>
                <a:gd name="connsiteY1" fmla="*/ 0 h 1894127"/>
                <a:gd name="connsiteX2" fmla="*/ 624903 w 8882743"/>
                <a:gd name="connsiteY2" fmla="*/ 265348 h 1894127"/>
                <a:gd name="connsiteX3" fmla="*/ 1021897 w 8882743"/>
                <a:gd name="connsiteY3" fmla="*/ 265348 h 1894127"/>
                <a:gd name="connsiteX4" fmla="*/ 1287245 w 8882743"/>
                <a:gd name="connsiteY4" fmla="*/ 0 h 1894127"/>
                <a:gd name="connsiteX5" fmla="*/ 8754286 w 8882743"/>
                <a:gd name="connsiteY5" fmla="*/ 0 h 1894127"/>
                <a:gd name="connsiteX6" fmla="*/ 8882743 w 8882743"/>
                <a:gd name="connsiteY6" fmla="*/ 128457 h 1894127"/>
                <a:gd name="connsiteX7" fmla="*/ 8882743 w 8882743"/>
                <a:gd name="connsiteY7" fmla="*/ 1504400 h 1894127"/>
                <a:gd name="connsiteX8" fmla="*/ 8754286 w 8882743"/>
                <a:gd name="connsiteY8" fmla="*/ 1632857 h 1894127"/>
                <a:gd name="connsiteX9" fmla="*/ 1283167 w 8882743"/>
                <a:gd name="connsiteY9" fmla="*/ 1632857 h 1894127"/>
                <a:gd name="connsiteX10" fmla="*/ 1021897 w 8882743"/>
                <a:gd name="connsiteY10" fmla="*/ 1894127 h 1894127"/>
                <a:gd name="connsiteX11" fmla="*/ 624903 w 8882743"/>
                <a:gd name="connsiteY11" fmla="*/ 1894127 h 1894127"/>
                <a:gd name="connsiteX12" fmla="*/ 363633 w 8882743"/>
                <a:gd name="connsiteY12" fmla="*/ 1632857 h 1894127"/>
                <a:gd name="connsiteX13" fmla="*/ 128457 w 8882743"/>
                <a:gd name="connsiteY13" fmla="*/ 1632857 h 1894127"/>
                <a:gd name="connsiteX14" fmla="*/ 0 w 8882743"/>
                <a:gd name="connsiteY14" fmla="*/ 1504400 h 1894127"/>
                <a:gd name="connsiteX15" fmla="*/ 0 w 8882743"/>
                <a:gd name="connsiteY15" fmla="*/ 128457 h 1894127"/>
                <a:gd name="connsiteX16" fmla="*/ 128457 w 8882743"/>
                <a:gd name="connsiteY16" fmla="*/ 0 h 1894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882743" h="1894127">
                  <a:moveTo>
                    <a:pt x="128457" y="0"/>
                  </a:moveTo>
                  <a:lnTo>
                    <a:pt x="359555" y="0"/>
                  </a:lnTo>
                  <a:lnTo>
                    <a:pt x="624903" y="265348"/>
                  </a:lnTo>
                  <a:lnTo>
                    <a:pt x="1021897" y="265348"/>
                  </a:lnTo>
                  <a:lnTo>
                    <a:pt x="1287245" y="0"/>
                  </a:lnTo>
                  <a:lnTo>
                    <a:pt x="8754286" y="0"/>
                  </a:lnTo>
                  <a:cubicBezTo>
                    <a:pt x="8825231" y="0"/>
                    <a:pt x="8882743" y="57512"/>
                    <a:pt x="8882743" y="128457"/>
                  </a:cubicBezTo>
                  <a:lnTo>
                    <a:pt x="8882743" y="1504400"/>
                  </a:lnTo>
                  <a:cubicBezTo>
                    <a:pt x="8882743" y="1575345"/>
                    <a:pt x="8825231" y="1632857"/>
                    <a:pt x="8754286" y="1632857"/>
                  </a:cubicBezTo>
                  <a:lnTo>
                    <a:pt x="1283167" y="1632857"/>
                  </a:lnTo>
                  <a:lnTo>
                    <a:pt x="1021897" y="1894127"/>
                  </a:lnTo>
                  <a:lnTo>
                    <a:pt x="624903" y="1894127"/>
                  </a:lnTo>
                  <a:lnTo>
                    <a:pt x="363633" y="1632857"/>
                  </a:lnTo>
                  <a:lnTo>
                    <a:pt x="128457" y="1632857"/>
                  </a:lnTo>
                  <a:cubicBezTo>
                    <a:pt x="57512" y="1632857"/>
                    <a:pt x="0" y="1575345"/>
                    <a:pt x="0" y="1504400"/>
                  </a:cubicBezTo>
                  <a:lnTo>
                    <a:pt x="0" y="128457"/>
                  </a:lnTo>
                  <a:cubicBezTo>
                    <a:pt x="0" y="57512"/>
                    <a:pt x="57512" y="0"/>
                    <a:pt x="128457" y="0"/>
                  </a:cubicBezTo>
                  <a:close/>
                </a:path>
              </a:pathLst>
            </a:custGeom>
            <a:solidFill>
              <a:srgbClr val="CF63C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3700593" y="3498125"/>
              <a:ext cx="2482855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6183448" y="3571791"/>
              <a:ext cx="333937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</a:t>
              </a:r>
              <a:r>
                <a:rPr kumimoji="1" lang="ja-JP" altLang="en-US" sz="4400" spc="-300" dirty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音</a:t>
              </a:r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をならす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874608" y="35717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smtClean="0">
                  <a:solidFill>
                    <a:srgbClr val="FFFF0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おわるまで</a:t>
              </a:r>
              <a:endParaRPr kumimoji="1" lang="ja-JP" altLang="en-US" sz="4400" spc="-300" dirty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30470" y="2570321"/>
            <a:ext cx="6180997" cy="1891259"/>
            <a:chOff x="587826" y="4556733"/>
            <a:chExt cx="6180997" cy="1891259"/>
          </a:xfrm>
        </p:grpSpPr>
        <p:grpSp>
          <p:nvGrpSpPr>
            <p:cNvPr id="10" name="グループ化 9"/>
            <p:cNvGrpSpPr/>
            <p:nvPr/>
          </p:nvGrpSpPr>
          <p:grpSpPr>
            <a:xfrm>
              <a:off x="587826" y="4556733"/>
              <a:ext cx="6180997" cy="1891259"/>
              <a:chOff x="767053" y="2912194"/>
              <a:chExt cx="6180997" cy="1891259"/>
            </a:xfrm>
            <a:solidFill>
              <a:srgbClr val="CF63CF"/>
            </a:solidFill>
          </p:grpSpPr>
          <p:sp>
            <p:nvSpPr>
              <p:cNvPr id="12" name="フリーフォーム 11"/>
              <p:cNvSpPr/>
              <p:nvPr/>
            </p:nvSpPr>
            <p:spPr>
              <a:xfrm flipV="1">
                <a:off x="767053" y="2912194"/>
                <a:ext cx="6180997" cy="1891259"/>
              </a:xfrm>
              <a:custGeom>
                <a:avLst/>
                <a:gdLst>
                  <a:gd name="connsiteX0" fmla="*/ 128457 w 6180997"/>
                  <a:gd name="connsiteY0" fmla="*/ 1891259 h 1891259"/>
                  <a:gd name="connsiteX1" fmla="*/ 350984 w 6180997"/>
                  <a:gd name="connsiteY1" fmla="*/ 1891259 h 1891259"/>
                  <a:gd name="connsiteX2" fmla="*/ 610806 w 6180997"/>
                  <a:gd name="connsiteY2" fmla="*/ 1631437 h 1891259"/>
                  <a:gd name="connsiteX3" fmla="*/ 1007800 w 6180997"/>
                  <a:gd name="connsiteY3" fmla="*/ 1631437 h 1891259"/>
                  <a:gd name="connsiteX4" fmla="*/ 1267622 w 6180997"/>
                  <a:gd name="connsiteY4" fmla="*/ 1891259 h 1891259"/>
                  <a:gd name="connsiteX5" fmla="*/ 6052540 w 6180997"/>
                  <a:gd name="connsiteY5" fmla="*/ 1891259 h 1891259"/>
                  <a:gd name="connsiteX6" fmla="*/ 6180997 w 6180997"/>
                  <a:gd name="connsiteY6" fmla="*/ 1762802 h 1891259"/>
                  <a:gd name="connsiteX7" fmla="*/ 6180997 w 6180997"/>
                  <a:gd name="connsiteY7" fmla="*/ 386859 h 1891259"/>
                  <a:gd name="connsiteX8" fmla="*/ 6052540 w 6180997"/>
                  <a:gd name="connsiteY8" fmla="*/ 258402 h 1891259"/>
                  <a:gd name="connsiteX9" fmla="*/ 1268170 w 6180997"/>
                  <a:gd name="connsiteY9" fmla="*/ 258402 h 1891259"/>
                  <a:gd name="connsiteX10" fmla="*/ 1009768 w 6180997"/>
                  <a:gd name="connsiteY10" fmla="*/ 0 h 1891259"/>
                  <a:gd name="connsiteX11" fmla="*/ 612774 w 6180997"/>
                  <a:gd name="connsiteY11" fmla="*/ 0 h 1891259"/>
                  <a:gd name="connsiteX12" fmla="*/ 354372 w 6180997"/>
                  <a:gd name="connsiteY12" fmla="*/ 258402 h 1891259"/>
                  <a:gd name="connsiteX13" fmla="*/ 128457 w 6180997"/>
                  <a:gd name="connsiteY13" fmla="*/ 258402 h 1891259"/>
                  <a:gd name="connsiteX14" fmla="*/ 0 w 6180997"/>
                  <a:gd name="connsiteY14" fmla="*/ 386859 h 1891259"/>
                  <a:gd name="connsiteX15" fmla="*/ 0 w 6180997"/>
                  <a:gd name="connsiteY15" fmla="*/ 1762802 h 1891259"/>
                  <a:gd name="connsiteX16" fmla="*/ 128457 w 6180997"/>
                  <a:gd name="connsiteY16" fmla="*/ 1891259 h 1891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6180997" h="1891259">
                    <a:moveTo>
                      <a:pt x="128457" y="1891259"/>
                    </a:moveTo>
                    <a:lnTo>
                      <a:pt x="350984" y="1891259"/>
                    </a:lnTo>
                    <a:lnTo>
                      <a:pt x="610806" y="1631437"/>
                    </a:lnTo>
                    <a:lnTo>
                      <a:pt x="1007800" y="1631437"/>
                    </a:lnTo>
                    <a:lnTo>
                      <a:pt x="1267622" y="1891259"/>
                    </a:lnTo>
                    <a:lnTo>
                      <a:pt x="6052540" y="1891259"/>
                    </a:lnTo>
                    <a:cubicBezTo>
                      <a:pt x="6123485" y="1891259"/>
                      <a:pt x="6180997" y="1833747"/>
                      <a:pt x="6180997" y="1762802"/>
                    </a:cubicBezTo>
                    <a:lnTo>
                      <a:pt x="6180997" y="386859"/>
                    </a:lnTo>
                    <a:cubicBezTo>
                      <a:pt x="6180997" y="315914"/>
                      <a:pt x="6123485" y="258402"/>
                      <a:pt x="6052540" y="258402"/>
                    </a:cubicBezTo>
                    <a:lnTo>
                      <a:pt x="1268170" y="258402"/>
                    </a:lnTo>
                    <a:lnTo>
                      <a:pt x="1009768" y="0"/>
                    </a:lnTo>
                    <a:lnTo>
                      <a:pt x="612774" y="0"/>
                    </a:lnTo>
                    <a:lnTo>
                      <a:pt x="354372" y="258402"/>
                    </a:lnTo>
                    <a:lnTo>
                      <a:pt x="128457" y="258402"/>
                    </a:lnTo>
                    <a:cubicBezTo>
                      <a:pt x="57512" y="258402"/>
                      <a:pt x="0" y="315914"/>
                      <a:pt x="0" y="386859"/>
                    </a:cubicBezTo>
                    <a:lnTo>
                      <a:pt x="0" y="1762802"/>
                    </a:lnTo>
                    <a:cubicBezTo>
                      <a:pt x="0" y="1833747"/>
                      <a:pt x="57512" y="1891259"/>
                      <a:pt x="128457" y="1891259"/>
                    </a:cubicBezTo>
                    <a:close/>
                  </a:path>
                </a:pathLst>
              </a:custGeom>
              <a:grpFill/>
              <a:ln w="1905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3" name="角丸四角形 12"/>
              <p:cNvSpPr/>
              <p:nvPr/>
            </p:nvSpPr>
            <p:spPr>
              <a:xfrm>
                <a:off x="958205" y="3385818"/>
                <a:ext cx="2482855" cy="916772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3441060" y="3459484"/>
                <a:ext cx="3339376" cy="769441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4400" spc="-300" dirty="0">
                    <a:solidFill>
                      <a:schemeClr val="bg1"/>
                    </a:solidFill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latin typeface="ＭＳ ゴシック" panose="020B0609070205080204" pitchFamily="49" charset="-128"/>
                    <a:ea typeface="ＭＳ ゴシック" panose="020B0609070205080204" pitchFamily="49" charset="-128"/>
                  </a:rPr>
                  <a:t>の音をならす</a:t>
                </a:r>
              </a:p>
            </p:txBody>
          </p:sp>
        </p:grpSp>
        <p:sp>
          <p:nvSpPr>
            <p:cNvPr id="11" name="テキスト ボックス 10"/>
            <p:cNvSpPr txBox="1"/>
            <p:nvPr/>
          </p:nvSpPr>
          <p:spPr>
            <a:xfrm>
              <a:off x="1010990" y="5089898"/>
              <a:ext cx="236356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ニャー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430469" y="4521121"/>
            <a:ext cx="6180997" cy="1891259"/>
            <a:chOff x="767053" y="2912194"/>
            <a:chExt cx="6180997" cy="1891259"/>
          </a:xfrm>
          <a:solidFill>
            <a:srgbClr val="CF63CF"/>
          </a:solidFill>
        </p:grpSpPr>
        <p:sp>
          <p:nvSpPr>
            <p:cNvPr id="16" name="フリーフォーム 15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grpFill/>
            <a:ln w="19050"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角丸四角形 16"/>
            <p:cNvSpPr/>
            <p:nvPr/>
          </p:nvSpPr>
          <p:spPr>
            <a:xfrm>
              <a:off x="958205" y="3385818"/>
              <a:ext cx="2482855" cy="916772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3441060" y="3459484"/>
              <a:ext cx="3339376" cy="769441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の音をならす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6896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471393" y="2840127"/>
            <a:ext cx="6180997" cy="1891259"/>
            <a:chOff x="767053" y="2912194"/>
            <a:chExt cx="6180997" cy="1891259"/>
          </a:xfrm>
        </p:grpSpPr>
        <p:sp>
          <p:nvSpPr>
            <p:cNvPr id="6" name="フリーフォーム 5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199493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3805697" y="3310991"/>
              <a:ext cx="281359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ほうごかす</a:t>
              </a: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1471393" y="4831622"/>
            <a:ext cx="6180997" cy="1891259"/>
            <a:chOff x="767053" y="2912194"/>
            <a:chExt cx="6180997" cy="1891259"/>
          </a:xfrm>
        </p:grpSpPr>
        <p:sp>
          <p:nvSpPr>
            <p:cNvPr id="10" name="フリーフォーム 9"/>
            <p:cNvSpPr/>
            <p:nvPr/>
          </p:nvSpPr>
          <p:spPr>
            <a:xfrm flipV="1">
              <a:off x="767053" y="2912194"/>
              <a:ext cx="6180997" cy="1891259"/>
            </a:xfrm>
            <a:custGeom>
              <a:avLst/>
              <a:gdLst>
                <a:gd name="connsiteX0" fmla="*/ 128457 w 6180997"/>
                <a:gd name="connsiteY0" fmla="*/ 1891259 h 1891259"/>
                <a:gd name="connsiteX1" fmla="*/ 350984 w 6180997"/>
                <a:gd name="connsiteY1" fmla="*/ 1891259 h 1891259"/>
                <a:gd name="connsiteX2" fmla="*/ 610806 w 6180997"/>
                <a:gd name="connsiteY2" fmla="*/ 1631437 h 1891259"/>
                <a:gd name="connsiteX3" fmla="*/ 1007800 w 6180997"/>
                <a:gd name="connsiteY3" fmla="*/ 1631437 h 1891259"/>
                <a:gd name="connsiteX4" fmla="*/ 1267622 w 6180997"/>
                <a:gd name="connsiteY4" fmla="*/ 1891259 h 1891259"/>
                <a:gd name="connsiteX5" fmla="*/ 6052540 w 6180997"/>
                <a:gd name="connsiteY5" fmla="*/ 1891259 h 1891259"/>
                <a:gd name="connsiteX6" fmla="*/ 6180997 w 6180997"/>
                <a:gd name="connsiteY6" fmla="*/ 1762802 h 1891259"/>
                <a:gd name="connsiteX7" fmla="*/ 6180997 w 6180997"/>
                <a:gd name="connsiteY7" fmla="*/ 386859 h 1891259"/>
                <a:gd name="connsiteX8" fmla="*/ 6052540 w 6180997"/>
                <a:gd name="connsiteY8" fmla="*/ 258402 h 1891259"/>
                <a:gd name="connsiteX9" fmla="*/ 1268170 w 6180997"/>
                <a:gd name="connsiteY9" fmla="*/ 258402 h 1891259"/>
                <a:gd name="connsiteX10" fmla="*/ 1009768 w 6180997"/>
                <a:gd name="connsiteY10" fmla="*/ 0 h 1891259"/>
                <a:gd name="connsiteX11" fmla="*/ 612774 w 6180997"/>
                <a:gd name="connsiteY11" fmla="*/ 0 h 1891259"/>
                <a:gd name="connsiteX12" fmla="*/ 354372 w 6180997"/>
                <a:gd name="connsiteY12" fmla="*/ 258402 h 1891259"/>
                <a:gd name="connsiteX13" fmla="*/ 128457 w 6180997"/>
                <a:gd name="connsiteY13" fmla="*/ 258402 h 1891259"/>
                <a:gd name="connsiteX14" fmla="*/ 0 w 6180997"/>
                <a:gd name="connsiteY14" fmla="*/ 386859 h 1891259"/>
                <a:gd name="connsiteX15" fmla="*/ 0 w 6180997"/>
                <a:gd name="connsiteY15" fmla="*/ 1762802 h 1891259"/>
                <a:gd name="connsiteX16" fmla="*/ 128457 w 6180997"/>
                <a:gd name="connsiteY16" fmla="*/ 1891259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6180997" h="1891259">
                  <a:moveTo>
                    <a:pt x="128457" y="1891259"/>
                  </a:moveTo>
                  <a:lnTo>
                    <a:pt x="350984" y="1891259"/>
                  </a:lnTo>
                  <a:lnTo>
                    <a:pt x="610806" y="1631437"/>
                  </a:lnTo>
                  <a:lnTo>
                    <a:pt x="1007800" y="1631437"/>
                  </a:lnTo>
                  <a:lnTo>
                    <a:pt x="1267622" y="1891259"/>
                  </a:lnTo>
                  <a:lnTo>
                    <a:pt x="6052540" y="1891259"/>
                  </a:lnTo>
                  <a:cubicBezTo>
                    <a:pt x="6123485" y="1891259"/>
                    <a:pt x="6180997" y="1833747"/>
                    <a:pt x="6180997" y="1762802"/>
                  </a:cubicBezTo>
                  <a:lnTo>
                    <a:pt x="6180997" y="386859"/>
                  </a:lnTo>
                  <a:cubicBezTo>
                    <a:pt x="6180997" y="315914"/>
                    <a:pt x="6123485" y="258402"/>
                    <a:pt x="6052540" y="258402"/>
                  </a:cubicBezTo>
                  <a:lnTo>
                    <a:pt x="1268170" y="258402"/>
                  </a:lnTo>
                  <a:lnTo>
                    <a:pt x="1009768" y="0"/>
                  </a:lnTo>
                  <a:lnTo>
                    <a:pt x="612774" y="0"/>
                  </a:lnTo>
                  <a:lnTo>
                    <a:pt x="354372" y="258402"/>
                  </a:lnTo>
                  <a:lnTo>
                    <a:pt x="128457" y="258402"/>
                  </a:lnTo>
                  <a:cubicBezTo>
                    <a:pt x="57512" y="258402"/>
                    <a:pt x="0" y="315914"/>
                    <a:pt x="0" y="386859"/>
                  </a:cubicBezTo>
                  <a:lnTo>
                    <a:pt x="0" y="1762802"/>
                  </a:lnTo>
                  <a:cubicBezTo>
                    <a:pt x="0" y="1833747"/>
                    <a:pt x="57512" y="1891259"/>
                    <a:pt x="128457" y="1891259"/>
                  </a:cubicBezTo>
                  <a:close/>
                </a:path>
              </a:pathLst>
            </a:custGeom>
            <a:solidFill>
              <a:srgbClr val="4C97FF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1994938" y="3046014"/>
              <a:ext cx="1780708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805697" y="3310991"/>
              <a:ext cx="2287806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 dirty="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歩動かす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839664" y="490824"/>
            <a:ext cx="7444454" cy="1891259"/>
            <a:chOff x="1083402" y="828845"/>
            <a:chExt cx="7444454" cy="1891259"/>
          </a:xfrm>
        </p:grpSpPr>
        <p:sp>
          <p:nvSpPr>
            <p:cNvPr id="14" name="フリーフォーム 13"/>
            <p:cNvSpPr/>
            <p:nvPr/>
          </p:nvSpPr>
          <p:spPr>
            <a:xfrm>
              <a:off x="1083402" y="828845"/>
              <a:ext cx="7444454" cy="1891259"/>
            </a:xfrm>
            <a:custGeom>
              <a:avLst/>
              <a:gdLst>
                <a:gd name="connsiteX0" fmla="*/ 128457 w 7444454"/>
                <a:gd name="connsiteY0" fmla="*/ 0 h 1891259"/>
                <a:gd name="connsiteX1" fmla="*/ 350984 w 7444454"/>
                <a:gd name="connsiteY1" fmla="*/ 0 h 1891259"/>
                <a:gd name="connsiteX2" fmla="*/ 610806 w 7444454"/>
                <a:gd name="connsiteY2" fmla="*/ 259822 h 1891259"/>
                <a:gd name="connsiteX3" fmla="*/ 1007800 w 7444454"/>
                <a:gd name="connsiteY3" fmla="*/ 259822 h 1891259"/>
                <a:gd name="connsiteX4" fmla="*/ 1267622 w 7444454"/>
                <a:gd name="connsiteY4" fmla="*/ 0 h 1891259"/>
                <a:gd name="connsiteX5" fmla="*/ 1391914 w 7444454"/>
                <a:gd name="connsiteY5" fmla="*/ 0 h 1891259"/>
                <a:gd name="connsiteX6" fmla="*/ 6052540 w 7444454"/>
                <a:gd name="connsiteY6" fmla="*/ 0 h 1891259"/>
                <a:gd name="connsiteX7" fmla="*/ 7315997 w 7444454"/>
                <a:gd name="connsiteY7" fmla="*/ 0 h 1891259"/>
                <a:gd name="connsiteX8" fmla="*/ 7444454 w 7444454"/>
                <a:gd name="connsiteY8" fmla="*/ 128457 h 1891259"/>
                <a:gd name="connsiteX9" fmla="*/ 7444454 w 7444454"/>
                <a:gd name="connsiteY9" fmla="*/ 1504400 h 1891259"/>
                <a:gd name="connsiteX10" fmla="*/ 7315997 w 7444454"/>
                <a:gd name="connsiteY10" fmla="*/ 1632857 h 1891259"/>
                <a:gd name="connsiteX11" fmla="*/ 6052540 w 7444454"/>
                <a:gd name="connsiteY11" fmla="*/ 1632857 h 1891259"/>
                <a:gd name="connsiteX12" fmla="*/ 1391914 w 7444454"/>
                <a:gd name="connsiteY12" fmla="*/ 1632857 h 1891259"/>
                <a:gd name="connsiteX13" fmla="*/ 1268170 w 7444454"/>
                <a:gd name="connsiteY13" fmla="*/ 1632857 h 1891259"/>
                <a:gd name="connsiteX14" fmla="*/ 1009768 w 7444454"/>
                <a:gd name="connsiteY14" fmla="*/ 1891259 h 1891259"/>
                <a:gd name="connsiteX15" fmla="*/ 612774 w 7444454"/>
                <a:gd name="connsiteY15" fmla="*/ 1891259 h 1891259"/>
                <a:gd name="connsiteX16" fmla="*/ 354372 w 7444454"/>
                <a:gd name="connsiteY16" fmla="*/ 1632857 h 1891259"/>
                <a:gd name="connsiteX17" fmla="*/ 128457 w 7444454"/>
                <a:gd name="connsiteY17" fmla="*/ 1632857 h 1891259"/>
                <a:gd name="connsiteX18" fmla="*/ 0 w 7444454"/>
                <a:gd name="connsiteY18" fmla="*/ 1504400 h 1891259"/>
                <a:gd name="connsiteX19" fmla="*/ 0 w 7444454"/>
                <a:gd name="connsiteY19" fmla="*/ 128457 h 1891259"/>
                <a:gd name="connsiteX20" fmla="*/ 128457 w 7444454"/>
                <a:gd name="connsiteY20" fmla="*/ 0 h 18912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7444454" h="1891259">
                  <a:moveTo>
                    <a:pt x="128457" y="0"/>
                  </a:moveTo>
                  <a:lnTo>
                    <a:pt x="350984" y="0"/>
                  </a:lnTo>
                  <a:lnTo>
                    <a:pt x="610806" y="259822"/>
                  </a:lnTo>
                  <a:lnTo>
                    <a:pt x="1007800" y="259822"/>
                  </a:lnTo>
                  <a:lnTo>
                    <a:pt x="1267622" y="0"/>
                  </a:lnTo>
                  <a:lnTo>
                    <a:pt x="1391914" y="0"/>
                  </a:lnTo>
                  <a:lnTo>
                    <a:pt x="6052540" y="0"/>
                  </a:lnTo>
                  <a:lnTo>
                    <a:pt x="7315997" y="0"/>
                  </a:lnTo>
                  <a:cubicBezTo>
                    <a:pt x="7386942" y="0"/>
                    <a:pt x="7444454" y="57512"/>
                    <a:pt x="7444454" y="128457"/>
                  </a:cubicBezTo>
                  <a:lnTo>
                    <a:pt x="7444454" y="1504400"/>
                  </a:lnTo>
                  <a:cubicBezTo>
                    <a:pt x="7444454" y="1575345"/>
                    <a:pt x="7386942" y="1632857"/>
                    <a:pt x="7315997" y="1632857"/>
                  </a:cubicBezTo>
                  <a:lnTo>
                    <a:pt x="6052540" y="1632857"/>
                  </a:lnTo>
                  <a:lnTo>
                    <a:pt x="1391914" y="1632857"/>
                  </a:lnTo>
                  <a:lnTo>
                    <a:pt x="1268170" y="1632857"/>
                  </a:lnTo>
                  <a:lnTo>
                    <a:pt x="1009768" y="1891259"/>
                  </a:lnTo>
                  <a:lnTo>
                    <a:pt x="612774" y="1891259"/>
                  </a:lnTo>
                  <a:lnTo>
                    <a:pt x="354372" y="1632857"/>
                  </a:lnTo>
                  <a:lnTo>
                    <a:pt x="128457" y="1632857"/>
                  </a:lnTo>
                  <a:cubicBezTo>
                    <a:pt x="57512" y="1632857"/>
                    <a:pt x="0" y="1575345"/>
                    <a:pt x="0" y="1504400"/>
                  </a:cubicBezTo>
                  <a:lnTo>
                    <a:pt x="0" y="128457"/>
                  </a:lnTo>
                  <a:cubicBezTo>
                    <a:pt x="0" y="57512"/>
                    <a:pt x="57512" y="0"/>
                    <a:pt x="128457" y="0"/>
                  </a:cubicBezTo>
                  <a:close/>
                </a:path>
              </a:pathLst>
            </a:custGeom>
            <a:solidFill>
              <a:srgbClr val="9966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746862" y="1243588"/>
              <a:ext cx="1762021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にする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角丸四角形 15"/>
            <p:cNvSpPr/>
            <p:nvPr/>
          </p:nvSpPr>
          <p:spPr>
            <a:xfrm>
              <a:off x="4023360" y="978610"/>
              <a:ext cx="2723502" cy="129939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203193" y="1287427"/>
              <a:ext cx="312525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4400" spc="-30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はいけい</a:t>
              </a:r>
              <a:r>
                <a:rPr kumimoji="1" lang="ja-JP" altLang="en-US" sz="4400" spc="-30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を</a:t>
              </a:r>
              <a:endParaRPr kumimoji="1" lang="ja-JP" altLang="en-US" sz="4400" spc="-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55344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1446</TotalTime>
  <Words>197</Words>
  <Application>Microsoft Office PowerPoint</Application>
  <PresentationFormat>A4 210 x 297 mm</PresentationFormat>
  <Paragraphs>90</Paragraphs>
  <Slides>25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25</vt:i4>
      </vt:variant>
    </vt:vector>
  </HeadingPairs>
  <TitlesOfParts>
    <vt:vector size="32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佐賀県教育センター</dc:creator>
  <cp:revision>101</cp:revision>
  <cp:lastPrinted>2021-10-13T02:21:12Z</cp:lastPrinted>
  <dcterms:created xsi:type="dcterms:W3CDTF">2021-06-07T04:35:54Z</dcterms:created>
  <dcterms:modified xsi:type="dcterms:W3CDTF">2022-03-29T01:09:32Z</dcterms:modified>
</cp:coreProperties>
</file>