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15" r:id="rId1"/>
  </p:sldMasterIdLst>
  <p:notesMasterIdLst>
    <p:notesMasterId r:id="rId6"/>
  </p:notesMasterIdLst>
  <p:handoutMasterIdLst>
    <p:handoutMasterId r:id="rId7"/>
  </p:handoutMasterIdLst>
  <p:sldIdLst>
    <p:sldId id="465" r:id="rId2"/>
    <p:sldId id="466" r:id="rId3"/>
    <p:sldId id="471" r:id="rId4"/>
    <p:sldId id="461" r:id="rId5"/>
  </p:sldIdLst>
  <p:sldSz cx="9144000" cy="6858000" type="screen4x3"/>
  <p:notesSz cx="6700838" cy="983615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  <a:srgbClr val="99FF99"/>
    <a:srgbClr val="66CCFF"/>
    <a:srgbClr val="CCFFFF"/>
    <a:srgbClr val="CCCCFF"/>
    <a:srgbClr val="66FF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78058" autoAdjust="0"/>
  </p:normalViewPr>
  <p:slideViewPr>
    <p:cSldViewPr>
      <p:cViewPr varScale="1">
        <p:scale>
          <a:sx n="59" d="100"/>
          <a:sy n="59" d="100"/>
        </p:scale>
        <p:origin x="90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51AEAE74-6241-475A-BFB2-9ABA93937C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353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13" tIns="45106" rIns="90213" bIns="45106" numCol="1" anchor="t" anchorCtr="0" compatLnSpc="1">
            <a:prstTxWarp prst="textNoShape">
              <a:avLst/>
            </a:prstTxWarp>
          </a:bodyPr>
          <a:lstStyle>
            <a:lvl1pPr defTabSz="901967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9AF697DC-4E16-41F8-8E95-FA334A8F83F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95713" y="0"/>
            <a:ext cx="2903537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13" tIns="45106" rIns="90213" bIns="45106" numCol="1" anchor="t" anchorCtr="0" compatLnSpc="1">
            <a:prstTxWarp prst="textNoShape">
              <a:avLst/>
            </a:prstTxWarp>
          </a:bodyPr>
          <a:lstStyle>
            <a:lvl1pPr algn="r" defTabSz="901967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6676" name="Rectangle 4">
            <a:extLst>
              <a:ext uri="{FF2B5EF4-FFF2-40B4-BE49-F238E27FC236}">
                <a16:creationId xmlns:a16="http://schemas.microsoft.com/office/drawing/2014/main" id="{4A6D32AE-E755-405D-B907-89150D1B7A5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5613"/>
            <a:ext cx="29035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13" tIns="45106" rIns="90213" bIns="45106" numCol="1" anchor="b" anchorCtr="0" compatLnSpc="1">
            <a:prstTxWarp prst="textNoShape">
              <a:avLst/>
            </a:prstTxWarp>
          </a:bodyPr>
          <a:lstStyle>
            <a:lvl1pPr defTabSz="901967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6677" name="Rectangle 5">
            <a:extLst>
              <a:ext uri="{FF2B5EF4-FFF2-40B4-BE49-F238E27FC236}">
                <a16:creationId xmlns:a16="http://schemas.microsoft.com/office/drawing/2014/main" id="{15105BF7-8B7A-414F-86C4-B12AB59B4DD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95713" y="9345613"/>
            <a:ext cx="290353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13" tIns="45106" rIns="90213" bIns="45106" numCol="1" anchor="b" anchorCtr="0" compatLnSpc="1">
            <a:prstTxWarp prst="textNoShape">
              <a:avLst/>
            </a:prstTxWarp>
          </a:bodyPr>
          <a:lstStyle>
            <a:lvl1pPr algn="r" defTabSz="901967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59A6A4D-138E-4811-B678-A78D05B130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5776204B-E72B-432E-BF2D-7A9BB6B178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353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19" tIns="45109" rIns="90219" bIns="45109" numCol="1" anchor="t" anchorCtr="0" compatLnSpc="1">
            <a:prstTxWarp prst="textNoShape">
              <a:avLst/>
            </a:prstTxWarp>
          </a:bodyPr>
          <a:lstStyle>
            <a:lvl1pPr defTabSz="901967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322C639E-C41F-452B-8E55-8D82216ACF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95713" y="0"/>
            <a:ext cx="2903537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19" tIns="45109" rIns="90219" bIns="45109" numCol="1" anchor="t" anchorCtr="0" compatLnSpc="1">
            <a:prstTxWarp prst="textNoShape">
              <a:avLst/>
            </a:prstTxWarp>
          </a:bodyPr>
          <a:lstStyle>
            <a:lvl1pPr algn="r" defTabSz="901967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3763" y="738188"/>
            <a:ext cx="4916487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1253" name="Rectangle 5">
            <a:extLst>
              <a:ext uri="{FF2B5EF4-FFF2-40B4-BE49-F238E27FC236}">
                <a16:creationId xmlns:a16="http://schemas.microsoft.com/office/drawing/2014/main" id="{824FF642-E6E8-43EA-A4AF-BB5887733DD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9925" y="4672013"/>
            <a:ext cx="536098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19" tIns="45109" rIns="90219" bIns="451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81254" name="Rectangle 6">
            <a:extLst>
              <a:ext uri="{FF2B5EF4-FFF2-40B4-BE49-F238E27FC236}">
                <a16:creationId xmlns:a16="http://schemas.microsoft.com/office/drawing/2014/main" id="{0CEB4BD8-01EA-431B-8F18-9EC4CBA3CD9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5613"/>
            <a:ext cx="29035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19" tIns="45109" rIns="90219" bIns="45109" numCol="1" anchor="b" anchorCtr="0" compatLnSpc="1">
            <a:prstTxWarp prst="textNoShape">
              <a:avLst/>
            </a:prstTxWarp>
          </a:bodyPr>
          <a:lstStyle>
            <a:lvl1pPr defTabSz="901967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1255" name="Rectangle 7">
            <a:extLst>
              <a:ext uri="{FF2B5EF4-FFF2-40B4-BE49-F238E27FC236}">
                <a16:creationId xmlns:a16="http://schemas.microsoft.com/office/drawing/2014/main" id="{C04A9C15-7AC2-4222-BEB7-FBDA907411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5713" y="9345613"/>
            <a:ext cx="290353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19" tIns="45109" rIns="90219" bIns="45109" numCol="1" anchor="b" anchorCtr="0" compatLnSpc="1">
            <a:prstTxWarp prst="textNoShape">
              <a:avLst/>
            </a:prstTxWarp>
          </a:bodyPr>
          <a:lstStyle>
            <a:lvl1pPr algn="r" defTabSz="901967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B664B28-820F-4926-A617-9B777BE2EE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9542C6-5945-41D1-A8A8-5AAF4EBB9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FE2521-122C-4589-A810-9D295E9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713CFA-5B38-4A17-8C7C-92625F87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CC861-6A6C-46E8-B6B7-4EA716B74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031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9542C6-5945-41D1-A8A8-5AAF4EBB9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FE2521-122C-4589-A810-9D295E9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713CFA-5B38-4A17-8C7C-92625F87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2F961-72ED-42BD-A6C7-0A6E105103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949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9542C6-5945-41D1-A8A8-5AAF4EBB9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FE2521-122C-4589-A810-9D295E9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713CFA-5B38-4A17-8C7C-92625F87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2A4A0-DDFE-4673-A0A7-2B0AEA40B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176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9542C6-5945-41D1-A8A8-5AAF4EBB9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FE2521-122C-4589-A810-9D295E9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713CFA-5B38-4A17-8C7C-92625F87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9E7CE-C438-4051-B0C3-2B27E45E61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610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9542C6-5945-41D1-A8A8-5AAF4EBB9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FE2521-122C-4589-A810-9D295E9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713CFA-5B38-4A17-8C7C-92625F87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B484A-C951-4F53-BF16-FF3ABE3DAB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738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19542C6-5945-41D1-A8A8-5AAF4EBB9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2FE2521-122C-4589-A810-9D295E9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1713CFA-5B38-4A17-8C7C-92625F87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DD9DE-CC04-4A3F-81B0-05074D2E16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371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819542C6-5945-41D1-A8A8-5AAF4EBB9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2FE2521-122C-4589-A810-9D295E9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61713CFA-5B38-4A17-8C7C-92625F87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70CB8-E389-41EE-B933-A1718A5CA1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859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19542C6-5945-41D1-A8A8-5AAF4EBB9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62FE2521-122C-4589-A810-9D295E9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61713CFA-5B38-4A17-8C7C-92625F87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ACF2-DE0B-4C57-8D10-EEA35A53BF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33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19542C6-5945-41D1-A8A8-5AAF4EBB9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62FE2521-122C-4589-A810-9D295E9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1713CFA-5B38-4A17-8C7C-92625F87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79F87-B24B-485D-A7DC-6748742646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793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19542C6-5945-41D1-A8A8-5AAF4EBB9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2FE2521-122C-4589-A810-9D295E9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1713CFA-5B38-4A17-8C7C-92625F87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16CD6-6AF5-46D9-B403-6DA2AD62D8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804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19542C6-5945-41D1-A8A8-5AAF4EBB9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2FE2521-122C-4589-A810-9D295E9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1713CFA-5B38-4A17-8C7C-92625F87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11B5F-9970-43B7-9AA7-BF67296EAB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987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9542C6-5945-41D1-A8A8-5AAF4EBB90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FE2521-122C-4589-A810-9D295E90E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713CFA-5B38-4A17-8C7C-92625F87A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5509CF-EE9E-44D0-B3F4-B861CA2DAC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4400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2F93532C-447F-4A79-A43D-839802CEE678}"/>
              </a:ext>
            </a:extLst>
          </p:cNvPr>
          <p:cNvSpPr txBox="1">
            <a:spLocks/>
          </p:cNvSpPr>
          <p:nvPr/>
        </p:nvSpPr>
        <p:spPr bwMode="auto">
          <a:xfrm>
            <a:off x="0" y="4763"/>
            <a:ext cx="1944688" cy="100806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lang="ja-JP" altLang="en-US" sz="3600" dirty="0">
                <a:solidFill>
                  <a:srgbClr val="FF0000"/>
                </a:solidFill>
              </a:rPr>
              <a:t>５つの値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1839913"/>
            <a:ext cx="9177338" cy="23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E7E91E70-0D9C-4A7D-9D44-70C30359B03F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2051050" cy="100806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</a:rPr>
              <a:t>箱</a:t>
            </a:r>
            <a:r>
              <a:rPr lang="ja-JP" altLang="en-US" dirty="0" err="1">
                <a:solidFill>
                  <a:srgbClr val="FF0000"/>
                </a:solidFill>
              </a:rPr>
              <a:t>ひげ</a:t>
            </a:r>
            <a:r>
              <a:rPr lang="ja-JP" altLang="en-US" dirty="0">
                <a:solidFill>
                  <a:srgbClr val="FF0000"/>
                </a:solidFill>
              </a:rPr>
              <a:t>図</a:t>
            </a:r>
          </a:p>
        </p:txBody>
      </p:sp>
      <p:grpSp>
        <p:nvGrpSpPr>
          <p:cNvPr id="9" name="グループ化 8"/>
          <p:cNvGrpSpPr>
            <a:grpSpLocks/>
          </p:cNvGrpSpPr>
          <p:nvPr/>
        </p:nvGrpSpPr>
        <p:grpSpPr bwMode="auto">
          <a:xfrm>
            <a:off x="209550" y="3522663"/>
            <a:ext cx="8769350" cy="3860800"/>
            <a:chOff x="209332" y="3522663"/>
            <a:chExt cx="8769801" cy="3860800"/>
          </a:xfrm>
        </p:grpSpPr>
        <p:grpSp>
          <p:nvGrpSpPr>
            <p:cNvPr id="5138" name="グループ化 4"/>
            <p:cNvGrpSpPr>
              <a:grpSpLocks/>
            </p:cNvGrpSpPr>
            <p:nvPr/>
          </p:nvGrpSpPr>
          <p:grpSpPr bwMode="auto">
            <a:xfrm>
              <a:off x="209332" y="3522663"/>
              <a:ext cx="615950" cy="1725612"/>
              <a:chOff x="527251" y="2544763"/>
              <a:chExt cx="615553" cy="1725612"/>
            </a:xfrm>
          </p:grpSpPr>
          <p:sp>
            <p:nvSpPr>
              <p:cNvPr id="7" name="右矢印 6">
                <a:extLst>
                  <a:ext uri="{FF2B5EF4-FFF2-40B4-BE49-F238E27FC236}">
                    <a16:creationId xmlns:a16="http://schemas.microsoft.com/office/drawing/2014/main" id="{D89D6469-B9DC-49B8-A65E-E0AC80324B84}"/>
                  </a:ext>
                </a:extLst>
              </p:cNvPr>
              <p:cNvSpPr/>
              <p:nvPr/>
            </p:nvSpPr>
            <p:spPr>
              <a:xfrm rot="16200000">
                <a:off x="608049" y="2571851"/>
                <a:ext cx="390525" cy="336351"/>
              </a:xfrm>
              <a:prstGeom prst="rightArrow">
                <a:avLst>
                  <a:gd name="adj1" fmla="val 26964"/>
                  <a:gd name="adj2" fmla="val 62341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5152" name="テキスト ボックス 6"/>
              <p:cNvSpPr txBox="1">
                <a:spLocks noChangeArrowheads="1"/>
              </p:cNvSpPr>
              <p:nvPr/>
            </p:nvSpPr>
            <p:spPr bwMode="auto">
              <a:xfrm>
                <a:off x="527251" y="2973388"/>
                <a:ext cx="615553" cy="12969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r>
                  <a:rPr lang="ja-JP" altLang="en-US" sz="280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最小値</a:t>
                </a:r>
              </a:p>
            </p:txBody>
          </p:sp>
        </p:grpSp>
        <p:grpSp>
          <p:nvGrpSpPr>
            <p:cNvPr id="5139" name="グループ化 11"/>
            <p:cNvGrpSpPr>
              <a:grpSpLocks/>
            </p:cNvGrpSpPr>
            <p:nvPr/>
          </p:nvGrpSpPr>
          <p:grpSpPr bwMode="auto">
            <a:xfrm>
              <a:off x="3750360" y="3789364"/>
              <a:ext cx="1047750" cy="3594099"/>
              <a:chOff x="3704066" y="2511426"/>
              <a:chExt cx="1046440" cy="3594099"/>
            </a:xfrm>
          </p:grpSpPr>
          <p:sp>
            <p:nvSpPr>
              <p:cNvPr id="13" name="右矢印 12">
                <a:extLst>
                  <a:ext uri="{FF2B5EF4-FFF2-40B4-BE49-F238E27FC236}">
                    <a16:creationId xmlns:a16="http://schemas.microsoft.com/office/drawing/2014/main" id="{A3F0B058-820E-4F49-94A1-95E8B3FB191D}"/>
                  </a:ext>
                </a:extLst>
              </p:cNvPr>
              <p:cNvSpPr/>
              <p:nvPr/>
            </p:nvSpPr>
            <p:spPr>
              <a:xfrm rot="16200000">
                <a:off x="4198594" y="2566380"/>
                <a:ext cx="419100" cy="309191"/>
              </a:xfrm>
              <a:prstGeom prst="rightArrow">
                <a:avLst>
                  <a:gd name="adj1" fmla="val 26964"/>
                  <a:gd name="adj2" fmla="val 62341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5150" name="テキスト ボックス 24"/>
              <p:cNvSpPr txBox="1">
                <a:spLocks noChangeArrowheads="1"/>
              </p:cNvSpPr>
              <p:nvPr/>
            </p:nvSpPr>
            <p:spPr bwMode="auto">
              <a:xfrm>
                <a:off x="3704066" y="2930525"/>
                <a:ext cx="1046440" cy="3175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r>
                  <a:rPr lang="ja-JP" altLang="en-US" sz="280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中央値</a:t>
                </a:r>
                <a:endParaRPr lang="en-US" altLang="ja-JP" sz="28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ja-JP" altLang="en-US" sz="280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（第２四分位数）</a:t>
                </a:r>
              </a:p>
            </p:txBody>
          </p:sp>
        </p:grpSp>
        <p:grpSp>
          <p:nvGrpSpPr>
            <p:cNvPr id="5140" name="グループ化 2"/>
            <p:cNvGrpSpPr>
              <a:grpSpLocks/>
            </p:cNvGrpSpPr>
            <p:nvPr/>
          </p:nvGrpSpPr>
          <p:grpSpPr bwMode="auto">
            <a:xfrm>
              <a:off x="2503269" y="3789363"/>
              <a:ext cx="615950" cy="2679700"/>
              <a:chOff x="1976504" y="3179217"/>
              <a:chExt cx="615553" cy="2679700"/>
            </a:xfrm>
          </p:grpSpPr>
          <p:sp>
            <p:nvSpPr>
              <p:cNvPr id="17" name="右矢印 16">
                <a:extLst>
                  <a:ext uri="{FF2B5EF4-FFF2-40B4-BE49-F238E27FC236}">
                    <a16:creationId xmlns:a16="http://schemas.microsoft.com/office/drawing/2014/main" id="{7100E578-C24E-4262-8602-1C1017FF8AD8}"/>
                  </a:ext>
                </a:extLst>
              </p:cNvPr>
              <p:cNvSpPr/>
              <p:nvPr/>
            </p:nvSpPr>
            <p:spPr bwMode="auto">
              <a:xfrm rot="16200000">
                <a:off x="2066941" y="3206305"/>
                <a:ext cx="390525" cy="336351"/>
              </a:xfrm>
              <a:prstGeom prst="rightArrow">
                <a:avLst>
                  <a:gd name="adj1" fmla="val 26964"/>
                  <a:gd name="adj2" fmla="val 62341"/>
                </a:avLst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5148" name="テキスト ボックス 29"/>
              <p:cNvSpPr txBox="1">
                <a:spLocks noChangeArrowheads="1"/>
              </p:cNvSpPr>
              <p:nvPr/>
            </p:nvSpPr>
            <p:spPr bwMode="auto">
              <a:xfrm>
                <a:off x="1976504" y="3588687"/>
                <a:ext cx="615553" cy="2270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r>
                  <a:rPr lang="ja-JP" altLang="en-US" sz="280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第１四分位数</a:t>
                </a:r>
              </a:p>
            </p:txBody>
          </p:sp>
        </p:grpSp>
        <p:grpSp>
          <p:nvGrpSpPr>
            <p:cNvPr id="5141" name="グループ化 22"/>
            <p:cNvGrpSpPr>
              <a:grpSpLocks/>
            </p:cNvGrpSpPr>
            <p:nvPr/>
          </p:nvGrpSpPr>
          <p:grpSpPr bwMode="auto">
            <a:xfrm>
              <a:off x="6487894" y="3789363"/>
              <a:ext cx="615950" cy="2679700"/>
              <a:chOff x="6410526" y="2324100"/>
              <a:chExt cx="615553" cy="2679700"/>
            </a:xfrm>
          </p:grpSpPr>
          <p:sp>
            <p:nvSpPr>
              <p:cNvPr id="21" name="右矢印 20">
                <a:extLst>
                  <a:ext uri="{FF2B5EF4-FFF2-40B4-BE49-F238E27FC236}">
                    <a16:creationId xmlns:a16="http://schemas.microsoft.com/office/drawing/2014/main" id="{A6335E0C-67AD-4EF4-9A56-2FAB8585A1C0}"/>
                  </a:ext>
                </a:extLst>
              </p:cNvPr>
              <p:cNvSpPr/>
              <p:nvPr/>
            </p:nvSpPr>
            <p:spPr bwMode="auto">
              <a:xfrm rot="16200000">
                <a:off x="6485302" y="2351188"/>
                <a:ext cx="390525" cy="336351"/>
              </a:xfrm>
              <a:prstGeom prst="rightArrow">
                <a:avLst>
                  <a:gd name="adj1" fmla="val 26964"/>
                  <a:gd name="adj2" fmla="val 62341"/>
                </a:avLst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5146" name="テキスト ボックス 34"/>
              <p:cNvSpPr txBox="1">
                <a:spLocks noChangeArrowheads="1"/>
              </p:cNvSpPr>
              <p:nvPr/>
            </p:nvSpPr>
            <p:spPr bwMode="auto">
              <a:xfrm>
                <a:off x="6410526" y="2733570"/>
                <a:ext cx="615553" cy="2270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r>
                  <a:rPr lang="ja-JP" altLang="en-US" sz="280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第３四分位数</a:t>
                </a:r>
              </a:p>
            </p:txBody>
          </p:sp>
        </p:grpSp>
        <p:grpSp>
          <p:nvGrpSpPr>
            <p:cNvPr id="5142" name="グループ化 23"/>
            <p:cNvGrpSpPr>
              <a:grpSpLocks/>
            </p:cNvGrpSpPr>
            <p:nvPr/>
          </p:nvGrpSpPr>
          <p:grpSpPr bwMode="auto">
            <a:xfrm>
              <a:off x="8363183" y="3554413"/>
              <a:ext cx="615950" cy="1725612"/>
              <a:chOff x="535634" y="2544763"/>
              <a:chExt cx="615553" cy="1725612"/>
            </a:xfrm>
          </p:grpSpPr>
          <p:sp>
            <p:nvSpPr>
              <p:cNvPr id="25" name="右矢印 24">
                <a:extLst>
                  <a:ext uri="{FF2B5EF4-FFF2-40B4-BE49-F238E27FC236}">
                    <a16:creationId xmlns:a16="http://schemas.microsoft.com/office/drawing/2014/main" id="{5B39ABDA-BF8F-43F4-B266-B09645364438}"/>
                  </a:ext>
                </a:extLst>
              </p:cNvPr>
              <p:cNvSpPr/>
              <p:nvPr/>
            </p:nvSpPr>
            <p:spPr>
              <a:xfrm rot="16200000">
                <a:off x="608468" y="2571851"/>
                <a:ext cx="390525" cy="336351"/>
              </a:xfrm>
              <a:prstGeom prst="rightArrow">
                <a:avLst>
                  <a:gd name="adj1" fmla="val 26964"/>
                  <a:gd name="adj2" fmla="val 62341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5144" name="テキスト ボックス 6"/>
              <p:cNvSpPr txBox="1">
                <a:spLocks noChangeArrowheads="1"/>
              </p:cNvSpPr>
              <p:nvPr/>
            </p:nvSpPr>
            <p:spPr bwMode="auto">
              <a:xfrm>
                <a:off x="535634" y="2973388"/>
                <a:ext cx="615553" cy="12969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r>
                  <a:rPr lang="ja-JP" altLang="en-US" sz="280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最大値</a:t>
                </a:r>
              </a:p>
            </p:txBody>
          </p:sp>
        </p:grpSp>
      </p:grpSp>
      <p:sp>
        <p:nvSpPr>
          <p:cNvPr id="27" name="左右矢印 26">
            <a:extLst>
              <a:ext uri="{FF2B5EF4-FFF2-40B4-BE49-F238E27FC236}">
                <a16:creationId xmlns:a16="http://schemas.microsoft.com/office/drawing/2014/main" id="{A42EF3FB-39D5-4817-80A0-FE87FE74B873}"/>
              </a:ext>
            </a:extLst>
          </p:cNvPr>
          <p:cNvSpPr/>
          <p:nvPr/>
        </p:nvSpPr>
        <p:spPr>
          <a:xfrm>
            <a:off x="2794000" y="2324100"/>
            <a:ext cx="3951288" cy="431800"/>
          </a:xfrm>
          <a:prstGeom prst="leftRightArrow">
            <a:avLst>
              <a:gd name="adj1" fmla="val 26911"/>
              <a:gd name="adj2" fmla="val 807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0F0D1E1-861A-4864-9610-5E2A11F00F6A}"/>
              </a:ext>
            </a:extLst>
          </p:cNvPr>
          <p:cNvSpPr txBox="1">
            <a:spLocks/>
          </p:cNvSpPr>
          <p:nvPr/>
        </p:nvSpPr>
        <p:spPr bwMode="auto">
          <a:xfrm>
            <a:off x="3271838" y="2417763"/>
            <a:ext cx="2760662" cy="1008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defRPr/>
            </a:pPr>
            <a:r>
              <a:rPr lang="ja-JP" altLang="en-US" sz="3200" dirty="0">
                <a:solidFill>
                  <a:srgbClr val="FF0000"/>
                </a:solidFill>
              </a:rPr>
              <a:t>四分位範囲</a:t>
            </a:r>
          </a:p>
        </p:txBody>
      </p:sp>
      <p:grpSp>
        <p:nvGrpSpPr>
          <p:cNvPr id="15" name="グループ化 14"/>
          <p:cNvGrpSpPr>
            <a:grpSpLocks/>
          </p:cNvGrpSpPr>
          <p:nvPr/>
        </p:nvGrpSpPr>
        <p:grpSpPr bwMode="auto">
          <a:xfrm>
            <a:off x="485775" y="1160463"/>
            <a:ext cx="8137525" cy="889000"/>
            <a:chOff x="486560" y="1160377"/>
            <a:chExt cx="8137322" cy="889087"/>
          </a:xfrm>
        </p:grpSpPr>
        <p:grpSp>
          <p:nvGrpSpPr>
            <p:cNvPr id="5128" name="グループ化 11"/>
            <p:cNvGrpSpPr>
              <a:grpSpLocks/>
            </p:cNvGrpSpPr>
            <p:nvPr/>
          </p:nvGrpSpPr>
          <p:grpSpPr bwMode="auto">
            <a:xfrm>
              <a:off x="486560" y="1703388"/>
              <a:ext cx="8137322" cy="346076"/>
              <a:chOff x="486560" y="1703388"/>
              <a:chExt cx="8137322" cy="346076"/>
            </a:xfrm>
          </p:grpSpPr>
          <p:sp>
            <p:nvSpPr>
              <p:cNvPr id="4" name="左大かっこ 3">
                <a:extLst>
                  <a:ext uri="{FF2B5EF4-FFF2-40B4-BE49-F238E27FC236}">
                    <a16:creationId xmlns:a16="http://schemas.microsoft.com/office/drawing/2014/main" id="{AD37805B-4CC7-4D27-B289-218FED1DA55E}"/>
                  </a:ext>
                </a:extLst>
              </p:cNvPr>
              <p:cNvSpPr/>
              <p:nvPr/>
            </p:nvSpPr>
            <p:spPr bwMode="auto">
              <a:xfrm rot="5400000">
                <a:off x="3460647" y="1032673"/>
                <a:ext cx="314356" cy="1655721"/>
              </a:xfrm>
              <a:prstGeom prst="leftBracket">
                <a:avLst>
                  <a:gd name="adj" fmla="val 108601"/>
                </a:avLst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2" name="左大かっこ 21">
                <a:extLst>
                  <a:ext uri="{FF2B5EF4-FFF2-40B4-BE49-F238E27FC236}">
                    <a16:creationId xmlns:a16="http://schemas.microsoft.com/office/drawing/2014/main" id="{8821A23E-6CD7-47DC-8D0A-06341E32913C}"/>
                  </a:ext>
                </a:extLst>
              </p:cNvPr>
              <p:cNvSpPr/>
              <p:nvPr/>
            </p:nvSpPr>
            <p:spPr bwMode="auto">
              <a:xfrm rot="5400000">
                <a:off x="5442592" y="715974"/>
                <a:ext cx="314356" cy="2289118"/>
              </a:xfrm>
              <a:prstGeom prst="leftBracket">
                <a:avLst>
                  <a:gd name="adj" fmla="val 96309"/>
                </a:avLst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6" name="左大かっこ 25">
                <a:extLst>
                  <a:ext uri="{FF2B5EF4-FFF2-40B4-BE49-F238E27FC236}">
                    <a16:creationId xmlns:a16="http://schemas.microsoft.com/office/drawing/2014/main" id="{AF068AFC-4864-4331-80FB-78F1FD5C3295}"/>
                  </a:ext>
                </a:extLst>
              </p:cNvPr>
              <p:cNvSpPr/>
              <p:nvPr/>
            </p:nvSpPr>
            <p:spPr bwMode="auto">
              <a:xfrm rot="5400000">
                <a:off x="7526927" y="920757"/>
                <a:ext cx="314356" cy="1879553"/>
              </a:xfrm>
              <a:prstGeom prst="leftBracket">
                <a:avLst>
                  <a:gd name="adj" fmla="val 112698"/>
                </a:avLst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9" name="左大かっこ 28">
                <a:extLst>
                  <a:ext uri="{FF2B5EF4-FFF2-40B4-BE49-F238E27FC236}">
                    <a16:creationId xmlns:a16="http://schemas.microsoft.com/office/drawing/2014/main" id="{6090BB83-C38A-4340-AD49-DDA238EB1ED6}"/>
                  </a:ext>
                </a:extLst>
              </p:cNvPr>
              <p:cNvSpPr/>
              <p:nvPr/>
            </p:nvSpPr>
            <p:spPr bwMode="auto">
              <a:xfrm rot="5400000">
                <a:off x="1462826" y="727089"/>
                <a:ext cx="346109" cy="2298643"/>
              </a:xfrm>
              <a:prstGeom prst="leftBracket">
                <a:avLst>
                  <a:gd name="adj" fmla="val 108601"/>
                </a:avLst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grpSp>
          <p:nvGrpSpPr>
            <p:cNvPr id="5129" name="グループ化 13"/>
            <p:cNvGrpSpPr>
              <a:grpSpLocks/>
            </p:cNvGrpSpPr>
            <p:nvPr/>
          </p:nvGrpSpPr>
          <p:grpSpPr bwMode="auto">
            <a:xfrm>
              <a:off x="1045389" y="1160377"/>
              <a:ext cx="7250306" cy="557664"/>
              <a:chOff x="1045389" y="1160377"/>
              <a:chExt cx="7250306" cy="557664"/>
            </a:xfrm>
          </p:grpSpPr>
          <p:sp>
            <p:nvSpPr>
              <p:cNvPr id="8" name="下矢印吹き出し 7">
                <a:extLst>
                  <a:ext uri="{FF2B5EF4-FFF2-40B4-BE49-F238E27FC236}">
                    <a16:creationId xmlns:a16="http://schemas.microsoft.com/office/drawing/2014/main" id="{297EEF1E-3979-468C-8F79-617630EC59AB}"/>
                  </a:ext>
                </a:extLst>
              </p:cNvPr>
              <p:cNvSpPr/>
              <p:nvPr/>
            </p:nvSpPr>
            <p:spPr bwMode="auto">
              <a:xfrm>
                <a:off x="1045346" y="1168315"/>
                <a:ext cx="1198533" cy="547742"/>
              </a:xfrm>
              <a:prstGeom prst="downArrowCallout">
                <a:avLst>
                  <a:gd name="adj1" fmla="val 19038"/>
                  <a:gd name="adj2" fmla="val 27347"/>
                  <a:gd name="adj3" fmla="val 13265"/>
                  <a:gd name="adj4" fmla="val 6497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sz="2000" b="1" dirty="0"/>
                  <a:t>約２５％</a:t>
                </a:r>
              </a:p>
            </p:txBody>
          </p:sp>
          <p:sp>
            <p:nvSpPr>
              <p:cNvPr id="30" name="下矢印吹き出し 29">
                <a:extLst>
                  <a:ext uri="{FF2B5EF4-FFF2-40B4-BE49-F238E27FC236}">
                    <a16:creationId xmlns:a16="http://schemas.microsoft.com/office/drawing/2014/main" id="{34C44D2B-D990-47D8-A625-ADCF83E7E06E}"/>
                  </a:ext>
                </a:extLst>
              </p:cNvPr>
              <p:cNvSpPr/>
              <p:nvPr/>
            </p:nvSpPr>
            <p:spPr bwMode="auto">
              <a:xfrm>
                <a:off x="3063009" y="1166728"/>
                <a:ext cx="1198532" cy="549329"/>
              </a:xfrm>
              <a:prstGeom prst="downArrowCallout">
                <a:avLst>
                  <a:gd name="adj1" fmla="val 19038"/>
                  <a:gd name="adj2" fmla="val 27347"/>
                  <a:gd name="adj3" fmla="val 13265"/>
                  <a:gd name="adj4" fmla="val 6497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sz="2000" b="1" dirty="0"/>
                  <a:t>約２５％</a:t>
                </a:r>
              </a:p>
            </p:txBody>
          </p:sp>
          <p:sp>
            <p:nvSpPr>
              <p:cNvPr id="31" name="下矢印吹き出し 30">
                <a:extLst>
                  <a:ext uri="{FF2B5EF4-FFF2-40B4-BE49-F238E27FC236}">
                    <a16:creationId xmlns:a16="http://schemas.microsoft.com/office/drawing/2014/main" id="{12D03DF8-0702-46A6-89FA-D729C79180A7}"/>
                  </a:ext>
                </a:extLst>
              </p:cNvPr>
              <p:cNvSpPr/>
              <p:nvPr/>
            </p:nvSpPr>
            <p:spPr bwMode="auto">
              <a:xfrm>
                <a:off x="4969548" y="1160377"/>
                <a:ext cx="1198533" cy="549329"/>
              </a:xfrm>
              <a:prstGeom prst="downArrowCallout">
                <a:avLst>
                  <a:gd name="adj1" fmla="val 19038"/>
                  <a:gd name="adj2" fmla="val 27347"/>
                  <a:gd name="adj3" fmla="val 13265"/>
                  <a:gd name="adj4" fmla="val 6497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sz="2000" b="1" dirty="0"/>
                  <a:t>約２５％</a:t>
                </a:r>
              </a:p>
            </p:txBody>
          </p:sp>
          <p:sp>
            <p:nvSpPr>
              <p:cNvPr id="32" name="下矢印吹き出し 31">
                <a:extLst>
                  <a:ext uri="{FF2B5EF4-FFF2-40B4-BE49-F238E27FC236}">
                    <a16:creationId xmlns:a16="http://schemas.microsoft.com/office/drawing/2014/main" id="{840FF3DC-8D25-4427-9555-48DE1AB1785B}"/>
                  </a:ext>
                </a:extLst>
              </p:cNvPr>
              <p:cNvSpPr/>
              <p:nvPr/>
            </p:nvSpPr>
            <p:spPr bwMode="auto">
              <a:xfrm>
                <a:off x="7096745" y="1169903"/>
                <a:ext cx="1198533" cy="547741"/>
              </a:xfrm>
              <a:prstGeom prst="downArrowCallout">
                <a:avLst>
                  <a:gd name="adj1" fmla="val 19038"/>
                  <a:gd name="adj2" fmla="val 27347"/>
                  <a:gd name="adj3" fmla="val 13265"/>
                  <a:gd name="adj4" fmla="val 6497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sz="2000" b="1" dirty="0"/>
                  <a:t>約２５％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4763"/>
            <a:ext cx="9093200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コンテンツ プレースホルダー 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37525" y="115888"/>
            <a:ext cx="869950" cy="720725"/>
          </a:xfrm>
        </p:spPr>
      </p:pic>
      <p:sp>
        <p:nvSpPr>
          <p:cNvPr id="4" name="角丸四角形 1">
            <a:extLst>
              <a:ext uri="{FF2B5EF4-FFF2-40B4-BE49-F238E27FC236}">
                <a16:creationId xmlns:a16="http://schemas.microsoft.com/office/drawing/2014/main" id="{C9D676BF-9725-4A83-97CC-923C202C9901}"/>
              </a:ext>
            </a:extLst>
          </p:cNvPr>
          <p:cNvSpPr/>
          <p:nvPr/>
        </p:nvSpPr>
        <p:spPr>
          <a:xfrm>
            <a:off x="6551613" y="4292600"/>
            <a:ext cx="2516187" cy="2376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/>
              <a:t>■何に着目する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　 のか？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■図のどこを見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　 るのか？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■どこを</a:t>
            </a:r>
            <a:r>
              <a:rPr lang="ja-JP" altLang="en-US" sz="2400" dirty="0" err="1"/>
              <a:t>比較す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　 るのか？</a:t>
            </a:r>
            <a:endParaRPr lang="en-US" altLang="ja-JP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グループ化 9"/>
          <p:cNvGrpSpPr>
            <a:grpSpLocks/>
          </p:cNvGrpSpPr>
          <p:nvPr/>
        </p:nvGrpSpPr>
        <p:grpSpPr bwMode="auto">
          <a:xfrm>
            <a:off x="41275" y="144463"/>
            <a:ext cx="9023350" cy="6453187"/>
            <a:chOff x="40829" y="144558"/>
            <a:chExt cx="9024528" cy="6452794"/>
          </a:xfrm>
        </p:grpSpPr>
        <p:pic>
          <p:nvPicPr>
            <p:cNvPr id="7173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29" y="144558"/>
              <a:ext cx="4494262" cy="2969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4" name="図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1612" y="476672"/>
              <a:ext cx="4374882" cy="2637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5" name="図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1612" y="3861048"/>
              <a:ext cx="4403745" cy="2736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図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16" y="3861048"/>
              <a:ext cx="4604540" cy="2736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97347283-C57B-438D-B2EA-AFFA8C7E9DDF}"/>
              </a:ext>
            </a:extLst>
          </p:cNvPr>
          <p:cNvSpPr/>
          <p:nvPr/>
        </p:nvSpPr>
        <p:spPr>
          <a:xfrm>
            <a:off x="814388" y="2608263"/>
            <a:ext cx="376237" cy="35242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3E23EB00-8BC7-4218-A201-B38CFEABAE05}"/>
              </a:ext>
            </a:extLst>
          </p:cNvPr>
          <p:cNvSpPr/>
          <p:nvPr/>
        </p:nvSpPr>
        <p:spPr>
          <a:xfrm>
            <a:off x="5386388" y="6073775"/>
            <a:ext cx="368300" cy="34448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5871</TotalTime>
  <Words>33</Words>
  <Application>Microsoft Office PowerPoint</Application>
  <PresentationFormat>画面に合わせる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Verdana</vt:lpstr>
      <vt:lpstr>ＭＳ Ｐゴシック</vt:lpstr>
      <vt:lpstr>Arial</vt:lpstr>
      <vt:lpstr>Calibri Light</vt:lpstr>
      <vt:lpstr>Calibri</vt:lpstr>
      <vt:lpstr>ＭＳ Ｐ明朝</vt:lpstr>
      <vt:lpstr>HGP創英角ｺﾞｼｯｸUB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佐賀県教育センター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教育事務所別研修会  平成22年度佐賀県小・中学校学習状況調査 　　　　　　　　　　結果の概要</dc:title>
  <dc:creator>副島和久</dc:creator>
  <cp:lastModifiedBy>嘉村 淳一</cp:lastModifiedBy>
  <cp:revision>485</cp:revision>
  <cp:lastPrinted>2018-11-19T01:02:55Z</cp:lastPrinted>
  <dcterms:created xsi:type="dcterms:W3CDTF">2010-08-23T09:39:04Z</dcterms:created>
  <dcterms:modified xsi:type="dcterms:W3CDTF">2018-12-25T07:24:03Z</dcterms:modified>
</cp:coreProperties>
</file>