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5" r:id="rId2"/>
    <p:sldId id="264" r:id="rId3"/>
    <p:sldId id="277" r:id="rId4"/>
    <p:sldId id="265" r:id="rId5"/>
    <p:sldId id="266" r:id="rId6"/>
    <p:sldId id="278" r:id="rId7"/>
    <p:sldId id="267" r:id="rId8"/>
    <p:sldId id="268" r:id="rId9"/>
    <p:sldId id="271" r:id="rId10"/>
    <p:sldId id="272" r:id="rId11"/>
    <p:sldId id="273" r:id="rId12"/>
  </p:sldIdLst>
  <p:sldSz cx="12192000" cy="6858000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4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206" autoAdjust="0"/>
    <p:restoredTop sz="94424" autoAdjust="0"/>
  </p:normalViewPr>
  <p:slideViewPr>
    <p:cSldViewPr snapToGrid="0">
      <p:cViewPr varScale="1">
        <p:scale>
          <a:sx n="74" d="100"/>
          <a:sy n="74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443BC-83EF-4CC8-BDF2-D02A77604246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8102B-DA81-4C29-946C-5950179B0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55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5BE37-F7D8-4046-8F1C-A81C5726ADCD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5B353-91EF-4827-81B2-122EDD0A44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32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5B353-91EF-4827-81B2-122EDD0A441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18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03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7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64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45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39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86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78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01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33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79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57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2B85E-1252-44C3-8450-65C00BF5A143}" type="datetimeFigureOut">
              <a:rPr kumimoji="1" lang="ja-JP" altLang="en-US" smtClean="0"/>
              <a:t>2017/12/4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FE73C-9201-4AFB-AF51-1CA1ED27B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78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3290" y="187037"/>
            <a:ext cx="3948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電気分解</a:t>
            </a:r>
            <a:r>
              <a:rPr kumimoji="1" lang="ja-JP" altLang="en-US" sz="4000" dirty="0" smtClean="0"/>
              <a:t>の原理</a:t>
            </a:r>
            <a:endParaRPr kumimoji="1" lang="ja-JP" altLang="en-US" sz="4000" dirty="0"/>
          </a:p>
        </p:txBody>
      </p:sp>
      <p:pic>
        <p:nvPicPr>
          <p:cNvPr id="127" name="図 1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01" y="819202"/>
            <a:ext cx="8556436" cy="608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42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-68584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電気分解と電池の関係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480754"/>
              </p:ext>
            </p:extLst>
          </p:nvPr>
        </p:nvGraphicFramePr>
        <p:xfrm>
          <a:off x="294068" y="909668"/>
          <a:ext cx="11603864" cy="5375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932"/>
                <a:gridCol w="5801932"/>
              </a:tblGrid>
              <a:tr h="745290">
                <a:tc>
                  <a:txBody>
                    <a:bodyPr/>
                    <a:lstStyle/>
                    <a:p>
                      <a:pPr indent="66675"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KOH</a:t>
                      </a:r>
                      <a:r>
                        <a:rPr lang="ja-JP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水溶液の電気分解</a:t>
                      </a: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133350"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アルカリ型燃料電池</a:t>
                      </a:r>
                    </a:p>
                  </a:txBody>
                  <a:tcPr marL="62865" marR="62865" marT="0" marB="0" anchor="ctr"/>
                </a:tc>
              </a:tr>
              <a:tr h="3757112">
                <a:tc>
                  <a:txBody>
                    <a:bodyPr/>
                    <a:lstStyle/>
                    <a:p>
                      <a:pPr indent="66675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pc="-3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2800" kern="100" spc="-3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indent="66675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陰極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] 2H</a:t>
                      </a:r>
                      <a:r>
                        <a:rPr lang="en-US" sz="2800" kern="100" spc="-150" baseline="-25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2e</a:t>
                      </a:r>
                      <a:r>
                        <a:rPr lang="ja-JP" sz="2800" kern="100" spc="-150" baseline="30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800" kern="100" spc="-150" baseline="-25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2OH</a:t>
                      </a:r>
                      <a:r>
                        <a:rPr lang="ja-JP" sz="2800" kern="100" spc="-150" baseline="30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ja-JP" sz="20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･</a:t>
                      </a:r>
                      <a:r>
                        <a:rPr lang="ja-JP" sz="20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･･･①</a:t>
                      </a: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陽極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] 4OH</a:t>
                      </a:r>
                      <a:r>
                        <a:rPr lang="ja-JP" sz="2800" kern="100" spc="-150" baseline="30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2H</a:t>
                      </a:r>
                      <a:r>
                        <a:rPr lang="en-US" sz="2800" kern="100" spc="-150" baseline="-25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O</a:t>
                      </a:r>
                      <a:r>
                        <a:rPr lang="en-US" sz="2800" kern="100" spc="-150" baseline="-25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4e</a:t>
                      </a:r>
                      <a:r>
                        <a:rPr lang="ja-JP" sz="2800" kern="100" spc="-150" baseline="30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ja-JP" sz="20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･</a:t>
                      </a:r>
                      <a:r>
                        <a:rPr lang="ja-JP" sz="20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･･･②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20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①</a:t>
                      </a:r>
                      <a:r>
                        <a:rPr lang="ja-JP" sz="20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×</a:t>
                      </a:r>
                      <a:r>
                        <a:rPr lang="ja-JP" sz="20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２＋②（全体）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3600" kern="100" spc="-15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2H</a:t>
                      </a:r>
                      <a:r>
                        <a:rPr lang="en-US" sz="3600" kern="100" spc="-150" baseline="-250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3600" kern="100" spc="-15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3600" kern="100" spc="-150" baseline="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3600" kern="100" spc="-15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altLang="ja-JP" sz="3600" kern="100" spc="-15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kern="100" spc="-15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2H</a:t>
                      </a:r>
                      <a:r>
                        <a:rPr lang="en-US" sz="3600" kern="100" spc="-150" baseline="-250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3600" kern="100" spc="-15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O</a:t>
                      </a:r>
                      <a:r>
                        <a:rPr lang="en-US" sz="3600" kern="100" spc="-150" baseline="-250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endParaRPr lang="ja-JP" sz="3600" kern="100" spc="-15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indent="200025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電池式</a:t>
                      </a:r>
                      <a:r>
                        <a:rPr lang="en-US" alt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(-</a:t>
                      </a:r>
                      <a:r>
                        <a:rPr 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Pt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800" kern="100" spc="-150" baseline="-25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｜</a:t>
                      </a:r>
                      <a:r>
                        <a:rPr lang="en-US" sz="2800" kern="100" spc="-150" dirty="0" err="1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KOHaq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｜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kern="100" spc="-150" baseline="-25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Pt</a:t>
                      </a:r>
                      <a:r>
                        <a:rPr 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）</a:t>
                      </a:r>
                      <a:endParaRPr lang="ja-JP" sz="2800" kern="100" spc="-15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indent="66675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負極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] H</a:t>
                      </a:r>
                      <a:r>
                        <a:rPr lang="en-US" sz="2800" kern="100" spc="-150" baseline="-25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2OH</a:t>
                      </a:r>
                      <a:r>
                        <a:rPr lang="ja-JP" sz="2800" kern="100" spc="-150" baseline="30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ja-JP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2H</a:t>
                      </a:r>
                      <a:r>
                        <a:rPr lang="en-US" sz="2800" kern="100" spc="-150" baseline="-25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2e</a:t>
                      </a:r>
                      <a:r>
                        <a:rPr lang="ja-JP" sz="2800" kern="100" spc="-150" baseline="30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ja-JP" sz="20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･</a:t>
                      </a:r>
                      <a:r>
                        <a:rPr lang="ja-JP" sz="20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･･･③</a:t>
                      </a: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正極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2H</a:t>
                      </a:r>
                      <a:r>
                        <a:rPr lang="en-US" sz="2800" kern="100" spc="-150" baseline="-25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O</a:t>
                      </a:r>
                      <a:r>
                        <a:rPr lang="en-US" sz="2800" kern="100" spc="-150" baseline="-25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4e</a:t>
                      </a:r>
                      <a:r>
                        <a:rPr lang="ja-JP" sz="2800" kern="100" spc="-150" baseline="30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lang="en-US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4OH</a:t>
                      </a:r>
                      <a:r>
                        <a:rPr lang="ja-JP" sz="2800" kern="100" spc="-150" baseline="300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r>
                        <a:rPr lang="ja-JP" sz="2000" kern="100" spc="-15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･</a:t>
                      </a:r>
                      <a:r>
                        <a:rPr lang="ja-JP" sz="20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･･･④</a:t>
                      </a:r>
                    </a:p>
                    <a:p>
                      <a:pPr indent="13335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20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③×２＋④（全体）</a:t>
                      </a:r>
                      <a:r>
                        <a:rPr lang="ja-JP" sz="2800" kern="100" spc="-1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2H</a:t>
                      </a:r>
                      <a:r>
                        <a:rPr lang="en-US" sz="3600" kern="100" spc="-150" baseline="-250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＋</a:t>
                      </a:r>
                      <a:r>
                        <a:rPr lang="en-US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O</a:t>
                      </a:r>
                      <a:r>
                        <a:rPr lang="en-US" sz="3600" kern="100" spc="-150" baseline="-250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2H</a:t>
                      </a:r>
                      <a:r>
                        <a:rPr lang="en-US" sz="3600" kern="100" spc="-150" baseline="-250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3600" kern="100" spc="-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 </a:t>
                      </a:r>
                      <a:endParaRPr lang="ja-JP" sz="3200" kern="100" spc="-15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872821"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分</a:t>
                      </a:r>
                      <a:r>
                        <a:rPr lang="ja-JP" altLang="en-US" sz="28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解電</a:t>
                      </a:r>
                      <a:r>
                        <a:rPr lang="ja-JP" sz="28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圧</a:t>
                      </a:r>
                      <a:r>
                        <a:rPr lang="ja-JP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1.67 V</a:t>
                      </a:r>
                      <a:endParaRPr lang="ja-JP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indent="11430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※電気分解が起こるのに必要な最小の電圧</a:t>
                      </a:r>
                    </a:p>
                  </a:txBody>
                  <a:tcPr marL="62865" marR="62865" marT="0" marB="0"/>
                </a:tc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起電力　</a:t>
                      </a:r>
                      <a:r>
                        <a:rPr lang="en-US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1.23 V</a:t>
                      </a:r>
                      <a:endParaRPr lang="ja-JP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indent="11430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※両電極間に生じる電位差</a:t>
                      </a:r>
                    </a:p>
                  </a:txBody>
                  <a:tcPr marL="62865" marR="628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52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鉛蓄電池（二次電池</a:t>
            </a:r>
            <a:r>
              <a:rPr kumimoji="0" lang="ja-JP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endParaRPr kumimoji="1" lang="ja-JP" altLang="en-US" dirty="0"/>
          </a:p>
        </p:txBody>
      </p:sp>
      <p:pic>
        <p:nvPicPr>
          <p:cNvPr id="2049" name="図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9"/>
          <a:stretch>
            <a:fillRect/>
          </a:stretch>
        </p:blipFill>
        <p:spPr bwMode="auto">
          <a:xfrm>
            <a:off x="627675" y="2220814"/>
            <a:ext cx="8423606" cy="94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グループ化 4"/>
          <p:cNvGrpSpPr/>
          <p:nvPr/>
        </p:nvGrpSpPr>
        <p:grpSpPr>
          <a:xfrm>
            <a:off x="3537014" y="1558236"/>
            <a:ext cx="1563020" cy="645727"/>
            <a:chOff x="28575" y="0"/>
            <a:chExt cx="558578" cy="295275"/>
          </a:xfrm>
        </p:grpSpPr>
        <p:sp>
          <p:nvSpPr>
            <p:cNvPr id="6" name="円形吹き出し 5"/>
            <p:cNvSpPr/>
            <p:nvPr/>
          </p:nvSpPr>
          <p:spPr>
            <a:xfrm>
              <a:off x="28575" y="0"/>
              <a:ext cx="533400" cy="295275"/>
            </a:xfrm>
            <a:prstGeom prst="wedgeEllipseCallout">
              <a:avLst>
                <a:gd name="adj1" fmla="val 43574"/>
                <a:gd name="adj2" fmla="val 78629"/>
              </a:avLst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sz="105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" name="テキスト ボックス 40"/>
            <p:cNvSpPr txBox="1"/>
            <p:nvPr/>
          </p:nvSpPr>
          <p:spPr>
            <a:xfrm>
              <a:off x="28575" y="0"/>
              <a:ext cx="558578" cy="29527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3200" b="1" kern="100" dirty="0">
                  <a:solidFill>
                    <a:srgbClr val="00B0F0"/>
                  </a:solidFill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電池</a:t>
              </a:r>
              <a:endParaRPr lang="ja-JP" sz="3200" kern="100" dirty="0">
                <a:solidFill>
                  <a:srgbClr val="00B0F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663313" y="3154908"/>
            <a:ext cx="2224462" cy="887922"/>
            <a:chOff x="0" y="0"/>
            <a:chExt cx="890514" cy="348244"/>
          </a:xfrm>
        </p:grpSpPr>
        <p:sp>
          <p:nvSpPr>
            <p:cNvPr id="9" name="円形吹き出し 8"/>
            <p:cNvSpPr/>
            <p:nvPr/>
          </p:nvSpPr>
          <p:spPr>
            <a:xfrm>
              <a:off x="0" y="0"/>
              <a:ext cx="841748" cy="295275"/>
            </a:xfrm>
            <a:prstGeom prst="wedgeEllipseCallout">
              <a:avLst>
                <a:gd name="adj1" fmla="val -56426"/>
                <a:gd name="adj2" fmla="val -50403"/>
              </a:avLst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sz="105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0" name="テキスト ボックス 44"/>
            <p:cNvSpPr txBox="1"/>
            <p:nvPr/>
          </p:nvSpPr>
          <p:spPr>
            <a:xfrm>
              <a:off x="77802" y="52969"/>
              <a:ext cx="812712" cy="29527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3200" b="1" kern="100" dirty="0">
                  <a:solidFill>
                    <a:srgbClr val="FF0000"/>
                  </a:solidFill>
                  <a:effectLst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電気分解</a:t>
              </a:r>
              <a:endParaRPr lang="ja-JP" sz="3200" kern="100" dirty="0">
                <a:solidFill>
                  <a:srgbClr val="FF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1667" y="87868"/>
            <a:ext cx="1983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教科書</a:t>
            </a:r>
            <a:r>
              <a:rPr kumimoji="1" lang="en-US" altLang="ja-JP" dirty="0" smtClean="0">
                <a:latin typeface="+mj-ea"/>
                <a:ea typeface="+mj-ea"/>
              </a:rPr>
              <a:t>p177</a:t>
            </a:r>
            <a:r>
              <a:rPr kumimoji="1" lang="ja-JP" altLang="en-US" dirty="0" smtClean="0">
                <a:latin typeface="+mj-ea"/>
                <a:ea typeface="+mj-ea"/>
              </a:rPr>
              <a:t>参考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8002" y="4484611"/>
            <a:ext cx="101958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ja-JP" sz="2800" dirty="0">
                <a:latin typeface="+mj-ea"/>
                <a:cs typeface="Times New Roman" panose="02020603050405020304" pitchFamily="18" charset="0"/>
              </a:rPr>
              <a:t>※充電･･･放電した電池に外部から</a:t>
            </a:r>
            <a:r>
              <a:rPr kumimoji="0" lang="ja-JP" altLang="ja-JP" sz="2800" u="sng" dirty="0">
                <a:latin typeface="+mj-ea"/>
                <a:cs typeface="Times New Roman" panose="02020603050405020304" pitchFamily="18" charset="0"/>
              </a:rPr>
              <a:t>起電力より大きい電圧をかけ</a:t>
            </a:r>
            <a:r>
              <a:rPr kumimoji="0" lang="ja-JP" altLang="ja-JP" sz="2800" u="sng" dirty="0" smtClean="0">
                <a:latin typeface="+mj-ea"/>
                <a:cs typeface="Times New Roman" panose="02020603050405020304" pitchFamily="18" charset="0"/>
              </a:rPr>
              <a:t>，</a:t>
            </a:r>
            <a:endParaRPr kumimoji="0" lang="en-US" altLang="ja-JP" sz="2800" u="sng" dirty="0" smtClean="0">
              <a:latin typeface="+mj-ea"/>
              <a:cs typeface="Times New Roman" panose="02020603050405020304" pitchFamily="18" charset="0"/>
            </a:endParaRPr>
          </a:p>
          <a:p>
            <a:r>
              <a:rPr kumimoji="0" lang="ja-JP" altLang="en-US" sz="2800" dirty="0">
                <a:latin typeface="+mj-ea"/>
                <a:cs typeface="Times New Roman" panose="02020603050405020304" pitchFamily="18" charset="0"/>
              </a:rPr>
              <a:t>　</a:t>
            </a:r>
            <a:r>
              <a:rPr kumimoji="0" lang="ja-JP" altLang="en-US" sz="2800" dirty="0" smtClean="0">
                <a:latin typeface="+mj-ea"/>
                <a:cs typeface="Times New Roman" panose="02020603050405020304" pitchFamily="18" charset="0"/>
              </a:rPr>
              <a:t>　　　　　 </a:t>
            </a:r>
            <a:r>
              <a:rPr kumimoji="0" lang="ja-JP" altLang="ja-JP" sz="2800" u="sng" dirty="0" smtClean="0">
                <a:latin typeface="+mj-ea"/>
                <a:cs typeface="Times New Roman" panose="02020603050405020304" pitchFamily="18" charset="0"/>
              </a:rPr>
              <a:t>放電</a:t>
            </a:r>
            <a:r>
              <a:rPr kumimoji="0" lang="ja-JP" altLang="ja-JP" sz="2800" u="sng" dirty="0">
                <a:latin typeface="+mj-ea"/>
                <a:cs typeface="Times New Roman" panose="02020603050405020304" pitchFamily="18" charset="0"/>
              </a:rPr>
              <a:t>と逆向きの電流を流し，</a:t>
            </a:r>
            <a:r>
              <a:rPr kumimoji="0" lang="ja-JP" altLang="ja-JP" sz="2800" dirty="0">
                <a:latin typeface="+mj-ea"/>
                <a:cs typeface="Times New Roman" panose="02020603050405020304" pitchFamily="18" charset="0"/>
              </a:rPr>
              <a:t>電池が</a:t>
            </a:r>
            <a:r>
              <a:rPr kumimoji="0" lang="ja-JP" altLang="en-US" sz="2800" dirty="0">
                <a:latin typeface="+mj-ea"/>
                <a:cs typeface="Times New Roman" panose="02020603050405020304" pitchFamily="18" charset="0"/>
              </a:rPr>
              <a:t>再び</a:t>
            </a:r>
            <a:r>
              <a:rPr kumimoji="0" lang="ja-JP" altLang="ja-JP" sz="2800" dirty="0">
                <a:latin typeface="+mj-ea"/>
                <a:cs typeface="Times New Roman" panose="02020603050405020304" pitchFamily="18" charset="0"/>
              </a:rPr>
              <a:t>電流を</a:t>
            </a:r>
            <a:r>
              <a:rPr kumimoji="0" lang="ja-JP" altLang="ja-JP" sz="2800" dirty="0" smtClean="0">
                <a:latin typeface="+mj-ea"/>
                <a:cs typeface="Times New Roman" panose="02020603050405020304" pitchFamily="18" charset="0"/>
              </a:rPr>
              <a:t>取り出す</a:t>
            </a:r>
            <a:endParaRPr kumimoji="0" lang="en-US" altLang="ja-JP" sz="2800" dirty="0" smtClean="0">
              <a:latin typeface="+mj-ea"/>
              <a:cs typeface="Times New Roman" panose="02020603050405020304" pitchFamily="18" charset="0"/>
            </a:endParaRPr>
          </a:p>
          <a:p>
            <a:r>
              <a:rPr kumimoji="0" lang="en-US" altLang="ja-JP" sz="2800" dirty="0">
                <a:latin typeface="+mj-ea"/>
                <a:cs typeface="Times New Roman" panose="02020603050405020304" pitchFamily="18" charset="0"/>
              </a:rPr>
              <a:t> </a:t>
            </a:r>
            <a:r>
              <a:rPr kumimoji="0" lang="en-US" altLang="ja-JP" sz="2800" dirty="0" smtClean="0">
                <a:latin typeface="+mj-ea"/>
                <a:cs typeface="Times New Roman" panose="02020603050405020304" pitchFamily="18" charset="0"/>
              </a:rPr>
              <a:t>             </a:t>
            </a:r>
            <a:r>
              <a:rPr kumimoji="0" lang="ja-JP" altLang="ja-JP" sz="2800" dirty="0" smtClean="0">
                <a:latin typeface="+mj-ea"/>
                <a:cs typeface="Times New Roman" panose="02020603050405020304" pitchFamily="18" charset="0"/>
              </a:rPr>
              <a:t>こと</a:t>
            </a:r>
            <a:r>
              <a:rPr kumimoji="0" lang="ja-JP" altLang="ja-JP" sz="2800" dirty="0">
                <a:latin typeface="+mj-ea"/>
                <a:cs typeface="Times New Roman" panose="02020603050405020304" pitchFamily="18" charset="0"/>
              </a:rPr>
              <a:t>ができるようにする</a:t>
            </a:r>
            <a:r>
              <a:rPr kumimoji="0" lang="ja-JP" altLang="ja-JP" sz="2800" dirty="0" smtClean="0">
                <a:latin typeface="+mj-ea"/>
                <a:cs typeface="Times New Roman" panose="02020603050405020304" pitchFamily="18" charset="0"/>
              </a:rPr>
              <a:t>こと</a:t>
            </a:r>
            <a:r>
              <a:rPr kumimoji="0" lang="ja-JP" altLang="en-US" sz="2800" dirty="0" smtClean="0">
                <a:latin typeface="+mj-ea"/>
                <a:cs typeface="Times New Roman" panose="02020603050405020304" pitchFamily="18" charset="0"/>
              </a:rPr>
              <a:t>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40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9569" y="705314"/>
            <a:ext cx="10662633" cy="3009140"/>
          </a:xfrm>
        </p:spPr>
        <p:txBody>
          <a:bodyPr>
            <a:normAutofit/>
          </a:bodyPr>
          <a:lstStyle/>
          <a:p>
            <a:r>
              <a:rPr lang="ja-JP" altLang="en-US" sz="4800" dirty="0" smtClean="0"/>
              <a:t>課題　　</a:t>
            </a:r>
            <a:r>
              <a:rPr lang="ja-JP" altLang="ja-JP" sz="4800" b="1" dirty="0" smtClean="0"/>
              <a:t>「</a:t>
            </a:r>
            <a:r>
              <a:rPr lang="ja-JP" altLang="ja-JP" sz="4800" b="1" dirty="0"/>
              <a:t>電気分解の各電極での反応</a:t>
            </a:r>
            <a:r>
              <a:rPr lang="ja-JP" altLang="ja-JP" sz="4800" b="1" dirty="0" smtClean="0"/>
              <a:t>を</a:t>
            </a:r>
            <a:r>
              <a:rPr lang="en-US" altLang="ja-JP" sz="4800" b="1" dirty="0" smtClean="0"/>
              <a:t/>
            </a:r>
            <a:br>
              <a:rPr lang="en-US" altLang="ja-JP" sz="4800" b="1" dirty="0" smtClean="0"/>
            </a:br>
            <a:r>
              <a:rPr lang="ja-JP" altLang="en-US" sz="4800" b="1" dirty="0"/>
              <a:t>　</a:t>
            </a:r>
            <a:r>
              <a:rPr lang="ja-JP" altLang="en-US" sz="4800" b="1" dirty="0" smtClean="0"/>
              <a:t>　　　　</a:t>
            </a:r>
            <a:r>
              <a:rPr lang="ja-JP" altLang="ja-JP" sz="4800" b="1" dirty="0" smtClean="0"/>
              <a:t>理解</a:t>
            </a:r>
            <a:r>
              <a:rPr lang="ja-JP" altLang="ja-JP" sz="4800" b="1" dirty="0"/>
              <a:t>し，〇〇との関係に</a:t>
            </a:r>
            <a:r>
              <a:rPr lang="ja-JP" altLang="ja-JP" sz="4800" b="1" dirty="0" smtClean="0"/>
              <a:t>ついて</a:t>
            </a:r>
            <a:r>
              <a:rPr lang="en-US" altLang="ja-JP" sz="4800" b="1" dirty="0" smtClean="0"/>
              <a:t/>
            </a:r>
            <a:br>
              <a:rPr lang="en-US" altLang="ja-JP" sz="4800" b="1" dirty="0" smtClean="0"/>
            </a:br>
            <a:r>
              <a:rPr lang="ja-JP" altLang="en-US" sz="4800" b="1" dirty="0"/>
              <a:t>　</a:t>
            </a:r>
            <a:r>
              <a:rPr lang="ja-JP" altLang="en-US" sz="4800" b="1" dirty="0" smtClean="0"/>
              <a:t>　　　　</a:t>
            </a:r>
            <a:r>
              <a:rPr lang="ja-JP" altLang="ja-JP" sz="4800" b="1" dirty="0" smtClean="0"/>
              <a:t>考える</a:t>
            </a:r>
            <a:r>
              <a:rPr lang="ja-JP" altLang="ja-JP" sz="4800" b="1" dirty="0"/>
              <a:t>。」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9375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718816" y="544175"/>
            <a:ext cx="5940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個人で考える（２分）</a:t>
            </a:r>
            <a:endParaRPr lang="ja-JP" altLang="en-US" sz="4800" dirty="0">
              <a:latin typeface="+mj-ea"/>
              <a:ea typeface="+mj-ea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905756" y="1474303"/>
            <a:ext cx="630936" cy="365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18816" y="2178146"/>
            <a:ext cx="7019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グループで考える（</a:t>
            </a:r>
            <a:r>
              <a:rPr lang="ja-JP" altLang="en-US" sz="4800" dirty="0">
                <a:latin typeface="+mj-ea"/>
                <a:ea typeface="+mj-ea"/>
                <a:cs typeface="ＭＳ明朝"/>
              </a:rPr>
              <a:t>３</a:t>
            </a:r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分）</a:t>
            </a:r>
            <a:endParaRPr lang="ja-JP" altLang="en-US" sz="4800" dirty="0"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993136" y="3058536"/>
            <a:ext cx="7019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solidFill>
                  <a:srgbClr val="00B0F0"/>
                </a:solidFill>
                <a:latin typeface="+mj-ea"/>
                <a:ea typeface="+mj-ea"/>
                <a:cs typeface="ＭＳ明朝"/>
              </a:rPr>
              <a:t>※</a:t>
            </a:r>
            <a:r>
              <a:rPr lang="ja-JP" altLang="en-US" sz="3200" dirty="0" smtClean="0">
                <a:solidFill>
                  <a:srgbClr val="00B0F0"/>
                </a:solidFill>
                <a:latin typeface="+mj-ea"/>
                <a:ea typeface="+mj-ea"/>
                <a:cs typeface="ＭＳ明朝"/>
              </a:rPr>
              <a:t>発表者を決める</a:t>
            </a:r>
            <a:r>
              <a:rPr lang="en-US" altLang="ja-JP" sz="3200" dirty="0" smtClean="0">
                <a:solidFill>
                  <a:srgbClr val="00B0F0"/>
                </a:solidFill>
                <a:latin typeface="+mj-ea"/>
                <a:ea typeface="+mj-ea"/>
                <a:cs typeface="ＭＳ明朝"/>
              </a:rPr>
              <a:t>!!</a:t>
            </a:r>
            <a:endParaRPr lang="ja-JP" altLang="en-US" sz="32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4905756" y="4177879"/>
            <a:ext cx="630936" cy="365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718816" y="4725066"/>
            <a:ext cx="7019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グループで発表する（</a:t>
            </a:r>
            <a:r>
              <a:rPr lang="ja-JP" altLang="en-US" sz="4800" dirty="0">
                <a:latin typeface="+mj-ea"/>
                <a:ea typeface="+mj-ea"/>
                <a:cs typeface="ＭＳ明朝"/>
              </a:rPr>
              <a:t>３</a:t>
            </a:r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分）</a:t>
            </a:r>
            <a:endParaRPr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8715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64904" y="38473"/>
            <a:ext cx="10495208" cy="808101"/>
          </a:xfrm>
        </p:spPr>
        <p:txBody>
          <a:bodyPr/>
          <a:lstStyle/>
          <a:p>
            <a:pPr algn="ctr"/>
            <a:r>
              <a:rPr lang="ja-JP" altLang="ja-JP" b="1" dirty="0">
                <a:latin typeface="+mj-ea"/>
              </a:rPr>
              <a:t>実験１　</a:t>
            </a:r>
            <a:r>
              <a:rPr lang="en-US" altLang="ja-JP" b="1" dirty="0">
                <a:latin typeface="+mj-ea"/>
              </a:rPr>
              <a:t>KOH</a:t>
            </a:r>
            <a:r>
              <a:rPr lang="ja-JP" altLang="ja-JP" b="1" dirty="0">
                <a:latin typeface="+mj-ea"/>
              </a:rPr>
              <a:t>水溶液の電気分解</a:t>
            </a:r>
            <a:endParaRPr kumimoji="1" lang="ja-JP" altLang="en-US" dirty="0">
              <a:latin typeface="+mj-ea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2972135" y="912206"/>
            <a:ext cx="5488400" cy="5913786"/>
            <a:chOff x="0" y="0"/>
            <a:chExt cx="2632655" cy="3613694"/>
          </a:xfrm>
        </p:grpSpPr>
        <p:cxnSp>
          <p:nvCxnSpPr>
            <p:cNvPr id="59" name="直線コネクタ 58"/>
            <p:cNvCxnSpPr/>
            <p:nvPr/>
          </p:nvCxnSpPr>
          <p:spPr>
            <a:xfrm>
              <a:off x="1072" y="4294"/>
              <a:ext cx="0" cy="27689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2632655" y="4294"/>
              <a:ext cx="0" cy="27689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flipH="1" flipV="1">
              <a:off x="1072" y="2773251"/>
              <a:ext cx="2631583" cy="21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flipH="1">
              <a:off x="1044261" y="4294"/>
              <a:ext cx="2146" cy="17794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flipH="1">
              <a:off x="1587321" y="4293"/>
              <a:ext cx="2146" cy="17794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1044261" y="1783724"/>
              <a:ext cx="5430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H="1" flipV="1">
              <a:off x="0" y="0"/>
              <a:ext cx="1044261" cy="21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 flipH="1" flipV="1">
              <a:off x="1586248" y="0"/>
              <a:ext cx="1044261" cy="21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 flipH="1">
              <a:off x="522129" y="2881513"/>
              <a:ext cx="4029" cy="3928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flipH="1">
              <a:off x="2104349" y="2869842"/>
              <a:ext cx="4029" cy="3928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H="1">
              <a:off x="522130" y="3274320"/>
              <a:ext cx="72095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 flipH="1">
              <a:off x="1251541" y="3109713"/>
              <a:ext cx="2" cy="3292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1315791" y="3183700"/>
              <a:ext cx="0" cy="18124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flipH="1">
              <a:off x="1315791" y="3262649"/>
              <a:ext cx="78855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テキスト ボックス 52"/>
            <p:cNvSpPr txBox="1"/>
            <p:nvPr/>
          </p:nvSpPr>
          <p:spPr>
            <a:xfrm>
              <a:off x="1100238" y="3411129"/>
              <a:ext cx="352426" cy="2025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ja-JP" sz="2000" kern="1200" dirty="0">
                  <a:solidFill>
                    <a:srgbClr val="00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電源</a:t>
              </a:r>
              <a:endParaRPr lang="ja-JP" sz="2000" dirty="0">
                <a:effectLst/>
                <a:latin typeface="+mj-ea"/>
                <a:ea typeface="+mj-ea"/>
                <a:cs typeface="ＭＳ Ｐゴシック" panose="020B0600070205080204" pitchFamily="50" charset="-128"/>
              </a:endParaRPr>
            </a:p>
          </p:txBody>
        </p:sp>
        <p:sp>
          <p:nvSpPr>
            <p:cNvPr id="74" name="テキスト ボックス 53"/>
            <p:cNvSpPr txBox="1"/>
            <p:nvPr/>
          </p:nvSpPr>
          <p:spPr>
            <a:xfrm>
              <a:off x="899010" y="3220082"/>
              <a:ext cx="377440" cy="29233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ja-JP" sz="2000" kern="1200" dirty="0">
                  <a:solidFill>
                    <a:srgbClr val="00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（＋）</a:t>
              </a:r>
              <a:endParaRPr lang="ja-JP" sz="2000" dirty="0">
                <a:effectLst/>
                <a:latin typeface="+mj-ea"/>
                <a:ea typeface="+mj-ea"/>
                <a:cs typeface="ＭＳ Ｐゴシック" panose="020B0600070205080204" pitchFamily="50" charset="-128"/>
              </a:endParaRPr>
            </a:p>
          </p:txBody>
        </p:sp>
        <p:sp>
          <p:nvSpPr>
            <p:cNvPr id="75" name="テキスト ボックス 55"/>
            <p:cNvSpPr txBox="1"/>
            <p:nvPr/>
          </p:nvSpPr>
          <p:spPr>
            <a:xfrm>
              <a:off x="1315791" y="3223456"/>
              <a:ext cx="366107" cy="30639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ja-JP" sz="2000" kern="1200" dirty="0">
                  <a:solidFill>
                    <a:srgbClr val="00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（－）</a:t>
              </a:r>
              <a:endParaRPr lang="ja-JP" sz="2000" dirty="0">
                <a:effectLst/>
                <a:latin typeface="+mj-ea"/>
                <a:ea typeface="+mj-ea"/>
                <a:cs typeface="ＭＳ Ｐゴシック" panose="020B0600070205080204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5467491" y="3831257"/>
            <a:ext cx="736457" cy="725363"/>
            <a:chOff x="36566" y="31738"/>
            <a:chExt cx="538327" cy="352425"/>
          </a:xfrm>
        </p:grpSpPr>
        <p:sp>
          <p:nvSpPr>
            <p:cNvPr id="40" name="テキスト ボックス 2"/>
            <p:cNvSpPr txBox="1">
              <a:spLocks noChangeArrowheads="1"/>
            </p:cNvSpPr>
            <p:nvPr/>
          </p:nvSpPr>
          <p:spPr bwMode="auto">
            <a:xfrm>
              <a:off x="36566" y="31738"/>
              <a:ext cx="538327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kern="100" dirty="0" smtClean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K</a:t>
              </a:r>
              <a:r>
                <a:rPr lang="ja-JP" altLang="en-US" sz="2800" kern="100" baseline="30000" dirty="0" smtClean="0">
                  <a:latin typeface="+mj-ea"/>
                  <a:cs typeface="Times New Roman" panose="02020603050405020304" pitchFamily="18" charset="0"/>
                </a:rPr>
                <a:t>＋</a:t>
              </a:r>
              <a:endParaRPr lang="ja-JP" altLang="ja-JP" sz="2800" kern="100" dirty="0">
                <a:latin typeface="+mj-ea"/>
                <a:cs typeface="Times New Roman" panose="02020603050405020304" pitchFamily="18" charset="0"/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42863" y="47625"/>
              <a:ext cx="409575" cy="23812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800">
                <a:latin typeface="+mj-ea"/>
                <a:ea typeface="+mj-ea"/>
              </a:endParaRPr>
            </a:p>
          </p:txBody>
        </p:sp>
      </p:grpSp>
      <p:sp>
        <p:nvSpPr>
          <p:cNvPr id="27" name="乗算記号 26"/>
          <p:cNvSpPr/>
          <p:nvPr/>
        </p:nvSpPr>
        <p:spPr>
          <a:xfrm>
            <a:off x="5116115" y="3784759"/>
            <a:ext cx="1290714" cy="590746"/>
          </a:xfrm>
          <a:prstGeom prst="mathMultiply">
            <a:avLst>
              <a:gd name="adj1" fmla="val 11423"/>
            </a:avLst>
          </a:prstGeom>
          <a:solidFill>
            <a:srgbClr val="FF0000"/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800">
              <a:latin typeface="+mj-ea"/>
              <a:ea typeface="+mj-ea"/>
            </a:endParaRPr>
          </a:p>
        </p:txBody>
      </p:sp>
      <p:cxnSp>
        <p:nvCxnSpPr>
          <p:cNvPr id="114" name="直線コネクタ 113"/>
          <p:cNvCxnSpPr/>
          <p:nvPr/>
        </p:nvCxnSpPr>
        <p:spPr>
          <a:xfrm flipV="1">
            <a:off x="6280344" y="1927734"/>
            <a:ext cx="2174420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2996067" y="5470109"/>
            <a:ext cx="902111" cy="52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2800" kern="100" dirty="0" smtClean="0">
                <a:effectLst/>
                <a:latin typeface="+mn-ea"/>
                <a:cs typeface="Times New Roman" panose="02020603050405020304" pitchFamily="18" charset="0"/>
              </a:rPr>
              <a:t>陽極</a:t>
            </a:r>
            <a:endParaRPr lang="ja-JP" sz="28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893197" y="2995127"/>
            <a:ext cx="349486" cy="26220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800">
              <a:latin typeface="+mj-ea"/>
              <a:ea typeface="+mj-ea"/>
            </a:endParaRPr>
          </a:p>
        </p:txBody>
      </p:sp>
      <p:grpSp>
        <p:nvGrpSpPr>
          <p:cNvPr id="169" name="グループ化 168"/>
          <p:cNvGrpSpPr/>
          <p:nvPr/>
        </p:nvGrpSpPr>
        <p:grpSpPr>
          <a:xfrm>
            <a:off x="3855843" y="3145382"/>
            <a:ext cx="1341974" cy="2417946"/>
            <a:chOff x="3855843" y="3145382"/>
            <a:chExt cx="1341974" cy="2417946"/>
          </a:xfrm>
        </p:grpSpPr>
        <p:grpSp>
          <p:nvGrpSpPr>
            <p:cNvPr id="82" name="グループ化 81"/>
            <p:cNvGrpSpPr/>
            <p:nvPr/>
          </p:nvGrpSpPr>
          <p:grpSpPr>
            <a:xfrm>
              <a:off x="3862270" y="4763461"/>
              <a:ext cx="1331673" cy="799867"/>
              <a:chOff x="1155689" y="1472460"/>
              <a:chExt cx="1331673" cy="799867"/>
            </a:xfrm>
          </p:grpSpPr>
          <p:grpSp>
            <p:nvGrpSpPr>
              <p:cNvPr id="79" name="グループ化 78"/>
              <p:cNvGrpSpPr/>
              <p:nvPr/>
            </p:nvGrpSpPr>
            <p:grpSpPr>
              <a:xfrm>
                <a:off x="1524507" y="1601322"/>
                <a:ext cx="962855" cy="671005"/>
                <a:chOff x="7367" y="43511"/>
                <a:chExt cx="484334" cy="304909"/>
              </a:xfrm>
            </p:grpSpPr>
            <p:sp>
              <p:nvSpPr>
                <p:cNvPr id="80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7367" y="43511"/>
                  <a:ext cx="484334" cy="3049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OH</a:t>
                  </a:r>
                  <a:r>
                    <a:rPr lang="ja-JP" sz="2800" kern="100" baseline="30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1" name="円/楕円 80"/>
                <p:cNvSpPr/>
                <p:nvPr/>
              </p:nvSpPr>
              <p:spPr>
                <a:xfrm>
                  <a:off x="42863" y="47625"/>
                  <a:ext cx="409575" cy="2381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3" name="円弧 2"/>
              <p:cNvSpPr/>
              <p:nvPr/>
            </p:nvSpPr>
            <p:spPr>
              <a:xfrm>
                <a:off x="1155689" y="1472460"/>
                <a:ext cx="693253" cy="327600"/>
              </a:xfrm>
              <a:prstGeom prst="arc">
                <a:avLst/>
              </a:prstGeom>
              <a:ln w="19050">
                <a:solidFill>
                  <a:schemeClr val="tx1"/>
                </a:solidFill>
                <a:headEnd type="stealth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3" name="グループ化 82"/>
            <p:cNvGrpSpPr/>
            <p:nvPr/>
          </p:nvGrpSpPr>
          <p:grpSpPr>
            <a:xfrm>
              <a:off x="3859516" y="4224821"/>
              <a:ext cx="1331673" cy="799867"/>
              <a:chOff x="1155689" y="1472460"/>
              <a:chExt cx="1331673" cy="799867"/>
            </a:xfrm>
          </p:grpSpPr>
          <p:grpSp>
            <p:nvGrpSpPr>
              <p:cNvPr id="84" name="グループ化 83"/>
              <p:cNvGrpSpPr/>
              <p:nvPr/>
            </p:nvGrpSpPr>
            <p:grpSpPr>
              <a:xfrm>
                <a:off x="1524507" y="1601322"/>
                <a:ext cx="962855" cy="671005"/>
                <a:chOff x="7367" y="43511"/>
                <a:chExt cx="484334" cy="304909"/>
              </a:xfrm>
            </p:grpSpPr>
            <p:sp>
              <p:nvSpPr>
                <p:cNvPr id="86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7367" y="43511"/>
                  <a:ext cx="484334" cy="3049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OH</a:t>
                  </a:r>
                  <a:r>
                    <a:rPr lang="ja-JP" sz="2800" kern="100" baseline="30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7" name="円/楕円 86"/>
                <p:cNvSpPr/>
                <p:nvPr/>
              </p:nvSpPr>
              <p:spPr>
                <a:xfrm>
                  <a:off x="42863" y="47625"/>
                  <a:ext cx="409575" cy="2381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85" name="円弧 84"/>
              <p:cNvSpPr/>
              <p:nvPr/>
            </p:nvSpPr>
            <p:spPr>
              <a:xfrm>
                <a:off x="1155689" y="1472460"/>
                <a:ext cx="693253" cy="327600"/>
              </a:xfrm>
              <a:prstGeom prst="arc">
                <a:avLst/>
              </a:prstGeom>
              <a:ln w="19050">
                <a:solidFill>
                  <a:schemeClr val="tx1"/>
                </a:solidFill>
                <a:headEnd type="stealth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8" name="グループ化 87"/>
            <p:cNvGrpSpPr/>
            <p:nvPr/>
          </p:nvGrpSpPr>
          <p:grpSpPr>
            <a:xfrm>
              <a:off x="3866144" y="3690626"/>
              <a:ext cx="1331673" cy="799867"/>
              <a:chOff x="1155689" y="1472460"/>
              <a:chExt cx="1331673" cy="799867"/>
            </a:xfrm>
          </p:grpSpPr>
          <p:grpSp>
            <p:nvGrpSpPr>
              <p:cNvPr id="89" name="グループ化 88"/>
              <p:cNvGrpSpPr/>
              <p:nvPr/>
            </p:nvGrpSpPr>
            <p:grpSpPr>
              <a:xfrm>
                <a:off x="1524507" y="1601322"/>
                <a:ext cx="962855" cy="671005"/>
                <a:chOff x="7367" y="43511"/>
                <a:chExt cx="484334" cy="304909"/>
              </a:xfrm>
            </p:grpSpPr>
            <p:sp>
              <p:nvSpPr>
                <p:cNvPr id="91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7367" y="43511"/>
                  <a:ext cx="484334" cy="3049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OH</a:t>
                  </a:r>
                  <a:r>
                    <a:rPr lang="ja-JP" sz="2800" kern="100" baseline="30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" name="円/楕円 91"/>
                <p:cNvSpPr/>
                <p:nvPr/>
              </p:nvSpPr>
              <p:spPr>
                <a:xfrm>
                  <a:off x="42863" y="47625"/>
                  <a:ext cx="409575" cy="2381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90" name="円弧 89"/>
              <p:cNvSpPr/>
              <p:nvPr/>
            </p:nvSpPr>
            <p:spPr>
              <a:xfrm>
                <a:off x="1155689" y="1472460"/>
                <a:ext cx="693253" cy="327600"/>
              </a:xfrm>
              <a:prstGeom prst="arc">
                <a:avLst/>
              </a:prstGeom>
              <a:ln w="19050">
                <a:solidFill>
                  <a:schemeClr val="tx1"/>
                </a:solidFill>
                <a:headEnd type="stealth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3" name="グループ化 92"/>
            <p:cNvGrpSpPr/>
            <p:nvPr/>
          </p:nvGrpSpPr>
          <p:grpSpPr>
            <a:xfrm>
              <a:off x="3855843" y="3145382"/>
              <a:ext cx="1331673" cy="799867"/>
              <a:chOff x="1155689" y="1472460"/>
              <a:chExt cx="1331673" cy="799867"/>
            </a:xfrm>
          </p:grpSpPr>
          <p:grpSp>
            <p:nvGrpSpPr>
              <p:cNvPr id="94" name="グループ化 93"/>
              <p:cNvGrpSpPr/>
              <p:nvPr/>
            </p:nvGrpSpPr>
            <p:grpSpPr>
              <a:xfrm>
                <a:off x="1524507" y="1601322"/>
                <a:ext cx="962855" cy="671005"/>
                <a:chOff x="7367" y="43511"/>
                <a:chExt cx="484334" cy="304909"/>
              </a:xfrm>
            </p:grpSpPr>
            <p:sp>
              <p:nvSpPr>
                <p:cNvPr id="96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7367" y="43511"/>
                  <a:ext cx="484334" cy="3049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OH</a:t>
                  </a:r>
                  <a:r>
                    <a:rPr lang="ja-JP" sz="2800" kern="100" baseline="30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7" name="円/楕円 96"/>
                <p:cNvSpPr/>
                <p:nvPr/>
              </p:nvSpPr>
              <p:spPr>
                <a:xfrm>
                  <a:off x="42863" y="47625"/>
                  <a:ext cx="409575" cy="2381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95" name="円弧 94"/>
              <p:cNvSpPr/>
              <p:nvPr/>
            </p:nvSpPr>
            <p:spPr>
              <a:xfrm>
                <a:off x="1155689" y="1472460"/>
                <a:ext cx="693253" cy="327600"/>
              </a:xfrm>
              <a:prstGeom prst="arc">
                <a:avLst/>
              </a:prstGeom>
              <a:ln w="19050">
                <a:solidFill>
                  <a:schemeClr val="tx1"/>
                </a:solidFill>
                <a:headEnd type="stealth" w="lg" len="me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109" name="直線コネクタ 108"/>
          <p:cNvCxnSpPr/>
          <p:nvPr/>
        </p:nvCxnSpPr>
        <p:spPr>
          <a:xfrm flipV="1">
            <a:off x="2974726" y="1477360"/>
            <a:ext cx="2174420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" name="グループ化 171"/>
          <p:cNvGrpSpPr/>
          <p:nvPr/>
        </p:nvGrpSpPr>
        <p:grpSpPr>
          <a:xfrm>
            <a:off x="3412413" y="2751647"/>
            <a:ext cx="1000851" cy="3764844"/>
            <a:chOff x="3412413" y="2751647"/>
            <a:chExt cx="1000851" cy="3764844"/>
          </a:xfrm>
        </p:grpSpPr>
        <p:grpSp>
          <p:nvGrpSpPr>
            <p:cNvPr id="170" name="グループ化 169"/>
            <p:cNvGrpSpPr/>
            <p:nvPr/>
          </p:nvGrpSpPr>
          <p:grpSpPr>
            <a:xfrm>
              <a:off x="3807957" y="2751647"/>
              <a:ext cx="605307" cy="2599492"/>
              <a:chOff x="3807957" y="2751647"/>
              <a:chExt cx="605307" cy="2599492"/>
            </a:xfrm>
          </p:grpSpPr>
          <p:sp>
            <p:nvSpPr>
              <p:cNvPr id="15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3807957" y="2751647"/>
                <a:ext cx="605307" cy="22889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altLang="ja-JP" sz="2400" b="1" kern="100" dirty="0" smtClean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e</a:t>
                </a:r>
                <a:r>
                  <a:rPr lang="ja-JP" altLang="ja-JP" sz="2400" b="1" kern="100" baseline="300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－</a:t>
                </a:r>
                <a:endParaRPr lang="ja-JP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ja-JP" sz="2400" b="1" kern="1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e</a:t>
                </a:r>
                <a:r>
                  <a:rPr lang="ja-JP" altLang="ja-JP" sz="2400" b="1" kern="100" baseline="300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－</a:t>
                </a:r>
                <a:endParaRPr lang="ja-JP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ja-JP" sz="2400" b="1" kern="1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e</a:t>
                </a:r>
                <a:r>
                  <a:rPr lang="ja-JP" altLang="ja-JP" sz="2400" b="1" kern="100" baseline="300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－</a:t>
                </a:r>
                <a:endParaRPr lang="ja-JP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ja-JP" sz="2400" b="1" kern="1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e</a:t>
                </a:r>
                <a:r>
                  <a:rPr lang="ja-JP" altLang="ja-JP" sz="2400" b="1" kern="100" baseline="300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－</a:t>
                </a:r>
                <a:endParaRPr lang="ja-JP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endParaRPr lang="ja-JP" sz="2400" kern="100" dirty="0">
                  <a:solidFill>
                    <a:srgbClr val="FF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44" name="直線矢印コネクタ 143"/>
              <p:cNvCxnSpPr/>
              <p:nvPr/>
            </p:nvCxnSpPr>
            <p:spPr>
              <a:xfrm>
                <a:off x="4031532" y="4975006"/>
                <a:ext cx="0" cy="376133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0" name="カギ線コネクタ 149"/>
            <p:cNvCxnSpPr/>
            <p:nvPr/>
          </p:nvCxnSpPr>
          <p:spPr>
            <a:xfrm>
              <a:off x="3880992" y="6006831"/>
              <a:ext cx="491506" cy="410543"/>
            </a:xfrm>
            <a:prstGeom prst="bentConnector3">
              <a:avLst>
                <a:gd name="adj1" fmla="val 4439"/>
              </a:avLst>
            </a:prstGeom>
            <a:ln w="3810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正方形/長方形 160"/>
            <p:cNvSpPr/>
            <p:nvPr/>
          </p:nvSpPr>
          <p:spPr>
            <a:xfrm>
              <a:off x="3412413" y="5956722"/>
              <a:ext cx="543739" cy="5597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e</a:t>
              </a:r>
              <a:r>
                <a:rPr lang="ja-JP" altLang="ja-JP" sz="2400" b="1" kern="100" baseline="300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－</a:t>
              </a:r>
              <a:endParaRPr lang="ja-JP" altLang="ja-JP" sz="2400" b="1" kern="100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endParaRPr>
            </a:p>
          </p:txBody>
        </p:sp>
      </p:grpSp>
      <p:sp>
        <p:nvSpPr>
          <p:cNvPr id="58" name="正方形/長方形 57"/>
          <p:cNvSpPr/>
          <p:nvPr/>
        </p:nvSpPr>
        <p:spPr>
          <a:xfrm>
            <a:off x="7193930" y="3186319"/>
            <a:ext cx="349486" cy="24178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800">
              <a:latin typeface="+mj-ea"/>
              <a:ea typeface="+mj-ea"/>
            </a:endParaRPr>
          </a:p>
        </p:txBody>
      </p:sp>
      <p:sp>
        <p:nvSpPr>
          <p:cNvPr id="29" name="テキスト ボックス 2"/>
          <p:cNvSpPr txBox="1">
            <a:spLocks noChangeArrowheads="1"/>
          </p:cNvSpPr>
          <p:nvPr/>
        </p:nvSpPr>
        <p:spPr bwMode="auto">
          <a:xfrm>
            <a:off x="7671543" y="5486657"/>
            <a:ext cx="1393856" cy="5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2800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陰極</a:t>
            </a:r>
            <a:endParaRPr lang="ja-JP" sz="28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grpSp>
        <p:nvGrpSpPr>
          <p:cNvPr id="173" name="グループ化 172"/>
          <p:cNvGrpSpPr/>
          <p:nvPr/>
        </p:nvGrpSpPr>
        <p:grpSpPr>
          <a:xfrm>
            <a:off x="6285759" y="3775029"/>
            <a:ext cx="1256696" cy="1643054"/>
            <a:chOff x="6285759" y="3775029"/>
            <a:chExt cx="1256696" cy="1643054"/>
          </a:xfrm>
        </p:grpSpPr>
        <p:grpSp>
          <p:nvGrpSpPr>
            <p:cNvPr id="123" name="グループ化 122"/>
            <p:cNvGrpSpPr/>
            <p:nvPr/>
          </p:nvGrpSpPr>
          <p:grpSpPr>
            <a:xfrm>
              <a:off x="6305194" y="3775029"/>
              <a:ext cx="1237261" cy="977416"/>
              <a:chOff x="2968351" y="3591522"/>
              <a:chExt cx="1237261" cy="977416"/>
            </a:xfrm>
          </p:grpSpPr>
          <p:grpSp>
            <p:nvGrpSpPr>
              <p:cNvPr id="124" name="グループ化 123"/>
              <p:cNvGrpSpPr/>
              <p:nvPr/>
            </p:nvGrpSpPr>
            <p:grpSpPr>
              <a:xfrm>
                <a:off x="2968351" y="3727804"/>
                <a:ext cx="1237261" cy="841134"/>
                <a:chOff x="52387" y="42863"/>
                <a:chExt cx="534774" cy="357106"/>
              </a:xfrm>
            </p:grpSpPr>
            <p:sp>
              <p:nvSpPr>
                <p:cNvPr id="126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53761" y="47544"/>
                  <a:ext cx="533400" cy="352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H</a:t>
                  </a:r>
                  <a:r>
                    <a:rPr lang="en-US" sz="2800" kern="100" baseline="-25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2</a:t>
                  </a: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7" name="円/楕円 126"/>
                <p:cNvSpPr/>
                <p:nvPr/>
              </p:nvSpPr>
              <p:spPr>
                <a:xfrm>
                  <a:off x="52387" y="42863"/>
                  <a:ext cx="357188" cy="23812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125" name="円弧 124"/>
              <p:cNvSpPr/>
              <p:nvPr/>
            </p:nvSpPr>
            <p:spPr>
              <a:xfrm rot="18217043">
                <a:off x="3382574" y="3608388"/>
                <a:ext cx="640543" cy="606811"/>
              </a:xfrm>
              <a:prstGeom prst="arc">
                <a:avLst>
                  <a:gd name="adj1" fmla="val 16200000"/>
                  <a:gd name="adj2" fmla="val 21599991"/>
                </a:avLst>
              </a:prstGeom>
              <a:ln w="19050">
                <a:solidFill>
                  <a:schemeClr val="tx1"/>
                </a:solidFill>
                <a:headEnd type="none" w="lg" len="med"/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3" name="グループ化 132"/>
            <p:cNvGrpSpPr/>
            <p:nvPr/>
          </p:nvGrpSpPr>
          <p:grpSpPr>
            <a:xfrm>
              <a:off x="6285759" y="4440667"/>
              <a:ext cx="1237261" cy="977416"/>
              <a:chOff x="2968351" y="3591522"/>
              <a:chExt cx="1237261" cy="977416"/>
            </a:xfrm>
          </p:grpSpPr>
          <p:grpSp>
            <p:nvGrpSpPr>
              <p:cNvPr id="134" name="グループ化 133"/>
              <p:cNvGrpSpPr/>
              <p:nvPr/>
            </p:nvGrpSpPr>
            <p:grpSpPr>
              <a:xfrm>
                <a:off x="2968351" y="3727804"/>
                <a:ext cx="1237261" cy="841134"/>
                <a:chOff x="52387" y="42863"/>
                <a:chExt cx="534774" cy="357106"/>
              </a:xfrm>
            </p:grpSpPr>
            <p:sp>
              <p:nvSpPr>
                <p:cNvPr id="136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53761" y="47544"/>
                  <a:ext cx="533400" cy="352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H</a:t>
                  </a:r>
                  <a:r>
                    <a:rPr lang="en-US" sz="2800" kern="100" baseline="-25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2</a:t>
                  </a: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7" name="円/楕円 136"/>
                <p:cNvSpPr/>
                <p:nvPr/>
              </p:nvSpPr>
              <p:spPr>
                <a:xfrm>
                  <a:off x="52387" y="42863"/>
                  <a:ext cx="357188" cy="23812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135" name="円弧 134"/>
              <p:cNvSpPr/>
              <p:nvPr/>
            </p:nvSpPr>
            <p:spPr>
              <a:xfrm rot="18217043">
                <a:off x="3382574" y="3608388"/>
                <a:ext cx="640543" cy="606811"/>
              </a:xfrm>
              <a:prstGeom prst="arc">
                <a:avLst>
                  <a:gd name="adj1" fmla="val 16200000"/>
                  <a:gd name="adj2" fmla="val 21599991"/>
                </a:avLst>
              </a:prstGeom>
              <a:ln w="19050">
                <a:solidFill>
                  <a:schemeClr val="tx1"/>
                </a:solidFill>
                <a:headEnd type="none" w="lg" len="med"/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74" name="グループ化 173"/>
          <p:cNvGrpSpPr/>
          <p:nvPr/>
        </p:nvGrpSpPr>
        <p:grpSpPr>
          <a:xfrm>
            <a:off x="7095774" y="3515689"/>
            <a:ext cx="989674" cy="2870150"/>
            <a:chOff x="7095774" y="3515689"/>
            <a:chExt cx="989674" cy="2870150"/>
          </a:xfrm>
        </p:grpSpPr>
        <p:sp>
          <p:nvSpPr>
            <p:cNvPr id="8" name="テキスト ボックス 2"/>
            <p:cNvSpPr txBox="1">
              <a:spLocks noChangeArrowheads="1"/>
            </p:cNvSpPr>
            <p:nvPr/>
          </p:nvSpPr>
          <p:spPr bwMode="auto">
            <a:xfrm>
              <a:off x="7131589" y="3515689"/>
              <a:ext cx="578588" cy="1245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altLang="ja-JP" sz="2400" b="1" kern="100" dirty="0" smtClean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e</a:t>
              </a:r>
              <a:r>
                <a:rPr lang="ja-JP" altLang="ja-JP" sz="2400" b="1" kern="100" baseline="300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－</a:t>
              </a:r>
              <a:endParaRPr lang="en-US" altLang="ja-JP" sz="2400" b="1" kern="100" baseline="30000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n-US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e</a:t>
              </a:r>
              <a:r>
                <a:rPr lang="ja-JP" altLang="ja-JP" sz="2400" b="1" kern="100" baseline="300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－</a:t>
              </a:r>
              <a:endParaRPr lang="en-US" altLang="ja-JP" sz="2400" b="1" kern="100" baseline="30000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altLang="ja-JP" sz="2400" kern="100" baseline="300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altLang="ja-JP" sz="2400" kern="100" baseline="300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ja-JP" sz="24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  <p:cxnSp>
          <p:nvCxnSpPr>
            <p:cNvPr id="146" name="直線矢印コネクタ 145"/>
            <p:cNvCxnSpPr/>
            <p:nvPr/>
          </p:nvCxnSpPr>
          <p:spPr>
            <a:xfrm>
              <a:off x="7353642" y="4819492"/>
              <a:ext cx="0" cy="37613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カギ線コネクタ 161"/>
            <p:cNvCxnSpPr/>
            <p:nvPr/>
          </p:nvCxnSpPr>
          <p:spPr>
            <a:xfrm rot="16200000">
              <a:off x="7055293" y="5934814"/>
              <a:ext cx="491506" cy="410543"/>
            </a:xfrm>
            <a:prstGeom prst="bentConnector3">
              <a:avLst>
                <a:gd name="adj1" fmla="val 4439"/>
              </a:avLst>
            </a:prstGeom>
            <a:ln w="38100">
              <a:solidFill>
                <a:srgbClr val="FF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正方形/長方形 162"/>
            <p:cNvSpPr/>
            <p:nvPr/>
          </p:nvSpPr>
          <p:spPr>
            <a:xfrm>
              <a:off x="7541709" y="5752727"/>
              <a:ext cx="543739" cy="5597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e</a:t>
              </a:r>
              <a:r>
                <a:rPr lang="ja-JP" altLang="ja-JP" sz="2400" b="1" kern="100" baseline="300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－</a:t>
              </a:r>
              <a:endParaRPr lang="ja-JP" altLang="ja-JP" sz="2400" b="1" kern="100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9" name="グループ化 178"/>
          <p:cNvGrpSpPr/>
          <p:nvPr/>
        </p:nvGrpSpPr>
        <p:grpSpPr>
          <a:xfrm>
            <a:off x="5291088" y="4373545"/>
            <a:ext cx="962855" cy="678400"/>
            <a:chOff x="9163014" y="3683231"/>
            <a:chExt cx="962855" cy="678400"/>
          </a:xfrm>
        </p:grpSpPr>
        <p:sp>
          <p:nvSpPr>
            <p:cNvPr id="177" name="テキスト ボックス 2"/>
            <p:cNvSpPr txBox="1">
              <a:spLocks noChangeArrowheads="1"/>
            </p:cNvSpPr>
            <p:nvPr/>
          </p:nvSpPr>
          <p:spPr bwMode="auto">
            <a:xfrm>
              <a:off x="9163014" y="3690626"/>
              <a:ext cx="962855" cy="671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kern="100" dirty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OH</a:t>
              </a:r>
              <a:r>
                <a:rPr lang="ja-JP" sz="2800" kern="100" baseline="30000" dirty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－</a:t>
              </a:r>
              <a:endParaRPr lang="ja-JP" sz="2800" kern="100" dirty="0"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  <p:sp>
          <p:nvSpPr>
            <p:cNvPr id="178" name="円/楕円 177"/>
            <p:cNvSpPr/>
            <p:nvPr/>
          </p:nvSpPr>
          <p:spPr>
            <a:xfrm>
              <a:off x="9204544" y="3683231"/>
              <a:ext cx="814234" cy="52403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800">
                <a:latin typeface="+mj-ea"/>
                <a:ea typeface="+mj-ea"/>
              </a:endParaRPr>
            </a:p>
          </p:txBody>
        </p:sp>
      </p:grpSp>
      <p:grpSp>
        <p:nvGrpSpPr>
          <p:cNvPr id="182" name="グループ化 181"/>
          <p:cNvGrpSpPr/>
          <p:nvPr/>
        </p:nvGrpSpPr>
        <p:grpSpPr>
          <a:xfrm>
            <a:off x="5363308" y="4901169"/>
            <a:ext cx="956779" cy="588322"/>
            <a:chOff x="9873155" y="4975006"/>
            <a:chExt cx="956779" cy="588322"/>
          </a:xfrm>
        </p:grpSpPr>
        <p:sp>
          <p:nvSpPr>
            <p:cNvPr id="180" name="円/楕円 179"/>
            <p:cNvSpPr/>
            <p:nvPr/>
          </p:nvSpPr>
          <p:spPr>
            <a:xfrm>
              <a:off x="9873155" y="4975006"/>
              <a:ext cx="826395" cy="560884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800">
                <a:latin typeface="+mj-ea"/>
                <a:ea typeface="+mj-ea"/>
              </a:endParaRPr>
            </a:p>
          </p:txBody>
        </p:sp>
        <p:sp>
          <p:nvSpPr>
            <p:cNvPr id="181" name="テキスト ボックス 2"/>
            <p:cNvSpPr txBox="1">
              <a:spLocks noChangeArrowheads="1"/>
            </p:cNvSpPr>
            <p:nvPr/>
          </p:nvSpPr>
          <p:spPr bwMode="auto">
            <a:xfrm>
              <a:off x="9877622" y="5002303"/>
              <a:ext cx="952312" cy="56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kern="100" dirty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H</a:t>
              </a:r>
              <a:r>
                <a:rPr lang="en-US" sz="2800" kern="100" baseline="-25000" dirty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2</a:t>
              </a:r>
              <a:r>
                <a:rPr lang="en-US" sz="2800" kern="100" dirty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O</a:t>
              </a:r>
              <a:endParaRPr lang="ja-JP" sz="2800" kern="100" dirty="0"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4" name="グループ化 183"/>
          <p:cNvGrpSpPr/>
          <p:nvPr/>
        </p:nvGrpSpPr>
        <p:grpSpPr>
          <a:xfrm>
            <a:off x="2968351" y="948041"/>
            <a:ext cx="1504524" cy="4538902"/>
            <a:chOff x="2968351" y="948041"/>
            <a:chExt cx="1504524" cy="4538902"/>
          </a:xfrm>
        </p:grpSpPr>
        <p:grpSp>
          <p:nvGrpSpPr>
            <p:cNvPr id="171" name="グループ化 170"/>
            <p:cNvGrpSpPr/>
            <p:nvPr/>
          </p:nvGrpSpPr>
          <p:grpSpPr>
            <a:xfrm>
              <a:off x="2968351" y="948041"/>
              <a:ext cx="1504524" cy="4538902"/>
              <a:chOff x="2968351" y="948041"/>
              <a:chExt cx="1504524" cy="4538902"/>
            </a:xfrm>
          </p:grpSpPr>
          <p:sp>
            <p:nvSpPr>
              <p:cNvPr id="22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3625637" y="948041"/>
                <a:ext cx="847238" cy="7057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800" kern="100"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O</a:t>
                </a:r>
                <a:r>
                  <a:rPr lang="en-US" sz="2800" kern="100" baseline="-25000"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2</a:t>
                </a:r>
                <a:endParaRPr lang="ja-JP" sz="2800" kern="100"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" name="グループ化 13"/>
              <p:cNvGrpSpPr/>
              <p:nvPr/>
            </p:nvGrpSpPr>
            <p:grpSpPr>
              <a:xfrm>
                <a:off x="3262374" y="1947142"/>
                <a:ext cx="839661" cy="737301"/>
                <a:chOff x="-438900" y="128718"/>
                <a:chExt cx="403097" cy="358225"/>
              </a:xfrm>
            </p:grpSpPr>
            <p:sp>
              <p:nvSpPr>
                <p:cNvPr id="46" name="雲形吹き出し 45"/>
                <p:cNvSpPr/>
                <p:nvPr/>
              </p:nvSpPr>
              <p:spPr>
                <a:xfrm flipH="1">
                  <a:off x="-438900" y="128718"/>
                  <a:ext cx="296981" cy="337821"/>
                </a:xfrm>
                <a:prstGeom prst="cloudCallout">
                  <a:avLst>
                    <a:gd name="adj1" fmla="val -38953"/>
                    <a:gd name="adj2" fmla="val 132301"/>
                  </a:avLst>
                </a:prstGeom>
                <a:gradFill rotWithShape="1">
                  <a:gsLst>
                    <a:gs pos="0">
                      <a:srgbClr val="70AD47">
                        <a:lumMod val="110000"/>
                        <a:satMod val="105000"/>
                        <a:tint val="67000"/>
                      </a:srgbClr>
                    </a:gs>
                    <a:gs pos="50000">
                      <a:srgbClr val="70AD47">
                        <a:lumMod val="105000"/>
                        <a:satMod val="103000"/>
                        <a:tint val="73000"/>
                      </a:srgbClr>
                    </a:gs>
                    <a:gs pos="100000">
                      <a:srgbClr val="70AD47">
                        <a:lumMod val="105000"/>
                        <a:satMod val="109000"/>
                        <a:tint val="81000"/>
                      </a:srgbClr>
                    </a:gs>
                  </a:gsLst>
                  <a:lin ang="5400000" scaled="0"/>
                </a:gradFill>
                <a:ln w="6350" cap="flat" cmpd="sng" algn="ctr">
                  <a:solidFill>
                    <a:srgbClr val="70AD47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2800" kern="100" dirty="0">
                      <a:solidFill>
                        <a:srgbClr val="C5E0B3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 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7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-421565" y="134518"/>
                  <a:ext cx="385762" cy="352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</a:t>
                  </a:r>
                  <a:r>
                    <a:rPr lang="en-US" sz="2800" kern="100" baseline="-25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2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1" name="グループ化 100"/>
              <p:cNvGrpSpPr/>
              <p:nvPr/>
            </p:nvGrpSpPr>
            <p:grpSpPr>
              <a:xfrm>
                <a:off x="2968351" y="3468874"/>
                <a:ext cx="1237261" cy="1100064"/>
                <a:chOff x="2968351" y="3468874"/>
                <a:chExt cx="1237261" cy="1100064"/>
              </a:xfrm>
            </p:grpSpPr>
            <p:grpSp>
              <p:nvGrpSpPr>
                <p:cNvPr id="16" name="グループ化 15"/>
                <p:cNvGrpSpPr/>
                <p:nvPr/>
              </p:nvGrpSpPr>
              <p:grpSpPr>
                <a:xfrm>
                  <a:off x="2968351" y="3727804"/>
                  <a:ext cx="1237261" cy="841134"/>
                  <a:chOff x="52387" y="42863"/>
                  <a:chExt cx="534774" cy="357106"/>
                </a:xfrm>
              </p:grpSpPr>
              <p:sp>
                <p:nvSpPr>
                  <p:cNvPr id="44" name="テキスト ボックス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761" y="47544"/>
                    <a:ext cx="533400" cy="35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sz="2800" kern="100" baseline="-250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O</a:t>
                    </a:r>
                    <a:endParaRPr lang="ja-JP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5" name="円/楕円 44"/>
                  <p:cNvSpPr/>
                  <p:nvPr/>
                </p:nvSpPr>
                <p:spPr>
                  <a:xfrm>
                    <a:off x="52387" y="42863"/>
                    <a:ext cx="357188" cy="238125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2800">
                      <a:latin typeface="+mj-ea"/>
                      <a:ea typeface="+mj-ea"/>
                    </a:endParaRPr>
                  </a:p>
                </p:txBody>
              </p:sp>
            </p:grpSp>
            <p:sp>
              <p:nvSpPr>
                <p:cNvPr id="100" name="円弧 99"/>
                <p:cNvSpPr/>
                <p:nvPr/>
              </p:nvSpPr>
              <p:spPr>
                <a:xfrm rot="18217043">
                  <a:off x="3287797" y="3690626"/>
                  <a:ext cx="771103" cy="327600"/>
                </a:xfrm>
                <a:prstGeom prst="arc">
                  <a:avLst/>
                </a:prstGeom>
                <a:ln w="19050">
                  <a:solidFill>
                    <a:schemeClr val="tx1"/>
                  </a:solidFill>
                  <a:headEnd type="stealth" w="lg" len="med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2" name="グループ化 101"/>
              <p:cNvGrpSpPr/>
              <p:nvPr/>
            </p:nvGrpSpPr>
            <p:grpSpPr>
              <a:xfrm>
                <a:off x="2971547" y="4386879"/>
                <a:ext cx="1237261" cy="1100064"/>
                <a:chOff x="2968351" y="3468874"/>
                <a:chExt cx="1237261" cy="1100064"/>
              </a:xfrm>
            </p:grpSpPr>
            <p:grpSp>
              <p:nvGrpSpPr>
                <p:cNvPr id="103" name="グループ化 102"/>
                <p:cNvGrpSpPr/>
                <p:nvPr/>
              </p:nvGrpSpPr>
              <p:grpSpPr>
                <a:xfrm>
                  <a:off x="2968351" y="3727804"/>
                  <a:ext cx="1237261" cy="841134"/>
                  <a:chOff x="52387" y="42863"/>
                  <a:chExt cx="534774" cy="357106"/>
                </a:xfrm>
              </p:grpSpPr>
              <p:sp>
                <p:nvSpPr>
                  <p:cNvPr id="105" name="テキスト ボックス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761" y="47544"/>
                    <a:ext cx="533400" cy="35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sz="2800" kern="100" baseline="-250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O</a:t>
                    </a:r>
                    <a:endParaRPr lang="ja-JP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6" name="円/楕円 105"/>
                  <p:cNvSpPr/>
                  <p:nvPr/>
                </p:nvSpPr>
                <p:spPr>
                  <a:xfrm>
                    <a:off x="52387" y="42863"/>
                    <a:ext cx="357188" cy="238125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2800">
                      <a:latin typeface="+mj-ea"/>
                      <a:ea typeface="+mj-ea"/>
                    </a:endParaRPr>
                  </a:p>
                </p:txBody>
              </p:sp>
            </p:grpSp>
            <p:sp>
              <p:nvSpPr>
                <p:cNvPr id="104" name="円弧 103"/>
                <p:cNvSpPr/>
                <p:nvPr/>
              </p:nvSpPr>
              <p:spPr>
                <a:xfrm rot="18217043">
                  <a:off x="3287797" y="3690626"/>
                  <a:ext cx="771103" cy="327600"/>
                </a:xfrm>
                <a:prstGeom prst="arc">
                  <a:avLst/>
                </a:prstGeom>
                <a:ln w="19050">
                  <a:solidFill>
                    <a:schemeClr val="tx1"/>
                  </a:solidFill>
                  <a:headEnd type="stealth" w="lg" len="med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83" name="円弧 182"/>
            <p:cNvSpPr/>
            <p:nvPr/>
          </p:nvSpPr>
          <p:spPr>
            <a:xfrm rot="14851283" flipH="1">
              <a:off x="3354636" y="2638312"/>
              <a:ext cx="781582" cy="426253"/>
            </a:xfrm>
            <a:prstGeom prst="arc">
              <a:avLst>
                <a:gd name="adj1" fmla="val 12145807"/>
                <a:gd name="adj2" fmla="val 0"/>
              </a:avLst>
            </a:prstGeom>
            <a:ln w="19050">
              <a:solidFill>
                <a:schemeClr val="tx1"/>
              </a:solidFill>
              <a:headEnd type="stealth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7119797" y="1180111"/>
            <a:ext cx="1412444" cy="4240174"/>
            <a:chOff x="7119797" y="1180111"/>
            <a:chExt cx="1412444" cy="4240174"/>
          </a:xfrm>
        </p:grpSpPr>
        <p:grpSp>
          <p:nvGrpSpPr>
            <p:cNvPr id="176" name="グループ化 175"/>
            <p:cNvGrpSpPr/>
            <p:nvPr/>
          </p:nvGrpSpPr>
          <p:grpSpPr>
            <a:xfrm>
              <a:off x="7119797" y="1180111"/>
              <a:ext cx="1412444" cy="4240174"/>
              <a:chOff x="7119797" y="1180111"/>
              <a:chExt cx="1412444" cy="4240174"/>
            </a:xfrm>
          </p:grpSpPr>
          <p:sp>
            <p:nvSpPr>
              <p:cNvPr id="13" name="テキスト ボックス 2"/>
              <p:cNvSpPr txBox="1">
                <a:spLocks noChangeArrowheads="1"/>
              </p:cNvSpPr>
              <p:nvPr/>
            </p:nvSpPr>
            <p:spPr bwMode="auto">
              <a:xfrm>
                <a:off x="7119797" y="1180111"/>
                <a:ext cx="847238" cy="7057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H</a:t>
                </a:r>
                <a:r>
                  <a:rPr lang="en-US" sz="2800" kern="100" baseline="-250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2</a:t>
                </a:r>
                <a:endParaRPr lang="ja-JP" sz="2800" kern="100" dirty="0"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75" name="グループ化 174"/>
              <p:cNvGrpSpPr/>
              <p:nvPr/>
            </p:nvGrpSpPr>
            <p:grpSpPr>
              <a:xfrm>
                <a:off x="7195083" y="2269277"/>
                <a:ext cx="1337158" cy="3151008"/>
                <a:chOff x="7195083" y="2269277"/>
                <a:chExt cx="1337158" cy="3151008"/>
              </a:xfrm>
            </p:grpSpPr>
            <p:grpSp>
              <p:nvGrpSpPr>
                <p:cNvPr id="9" name="グループ化 8"/>
                <p:cNvGrpSpPr/>
                <p:nvPr/>
              </p:nvGrpSpPr>
              <p:grpSpPr>
                <a:xfrm>
                  <a:off x="7379530" y="2269277"/>
                  <a:ext cx="975338" cy="721299"/>
                  <a:chOff x="0" y="19050"/>
                  <a:chExt cx="444088" cy="360185"/>
                </a:xfrm>
              </p:grpSpPr>
              <p:sp>
                <p:nvSpPr>
                  <p:cNvPr id="52" name="雲形吹き出し 51"/>
                  <p:cNvSpPr/>
                  <p:nvPr/>
                </p:nvSpPr>
                <p:spPr>
                  <a:xfrm>
                    <a:off x="0" y="19050"/>
                    <a:ext cx="342265" cy="320675"/>
                  </a:xfrm>
                  <a:prstGeom prst="cloudCallout">
                    <a:avLst>
                      <a:gd name="adj1" fmla="val -13482"/>
                      <a:gd name="adj2" fmla="val 191345"/>
                    </a:avLst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US" sz="2800" kern="100">
                        <a:solidFill>
                          <a:srgbClr val="FFFF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 </a:t>
                    </a:r>
                    <a:endParaRPr lang="ja-JP" sz="2800" kern="10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3" name="テキスト ボックス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326" y="26810"/>
                    <a:ext cx="385762" cy="35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sz="2800" kern="100" baseline="-250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2</a:t>
                    </a:r>
                    <a:endParaRPr lang="ja-JP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18" name="グループ化 117"/>
                <p:cNvGrpSpPr/>
                <p:nvPr/>
              </p:nvGrpSpPr>
              <p:grpSpPr>
                <a:xfrm>
                  <a:off x="7200568" y="3927157"/>
                  <a:ext cx="1331673" cy="799867"/>
                  <a:chOff x="1155689" y="1472460"/>
                  <a:chExt cx="1331673" cy="799867"/>
                </a:xfrm>
              </p:grpSpPr>
              <p:grpSp>
                <p:nvGrpSpPr>
                  <p:cNvPr id="119" name="グループ化 118"/>
                  <p:cNvGrpSpPr/>
                  <p:nvPr/>
                </p:nvGrpSpPr>
                <p:grpSpPr>
                  <a:xfrm>
                    <a:off x="1524507" y="1601322"/>
                    <a:ext cx="962855" cy="671005"/>
                    <a:chOff x="7367" y="43511"/>
                    <a:chExt cx="484334" cy="304909"/>
                  </a:xfrm>
                </p:grpSpPr>
                <p:sp>
                  <p:nvSpPr>
                    <p:cNvPr id="121" name="テキスト ボックス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367" y="43511"/>
                      <a:ext cx="484334" cy="30490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>
                      <a:noAutofit/>
                    </a:bodyPr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OH</a:t>
                      </a:r>
                      <a:r>
                        <a:rPr lang="ja-JP" sz="2800" kern="100" baseline="30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endParaRPr lang="ja-JP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22" name="円/楕円 121"/>
                    <p:cNvSpPr/>
                    <p:nvPr/>
                  </p:nvSpPr>
                  <p:spPr>
                    <a:xfrm>
                      <a:off x="42863" y="47625"/>
                      <a:ext cx="409575" cy="238125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 sz="2800">
                        <a:latin typeface="+mj-ea"/>
                        <a:ea typeface="+mj-ea"/>
                      </a:endParaRPr>
                    </a:p>
                  </p:txBody>
                </p:sp>
              </p:grpSp>
              <p:sp>
                <p:nvSpPr>
                  <p:cNvPr id="120" name="円弧 119"/>
                  <p:cNvSpPr/>
                  <p:nvPr/>
                </p:nvSpPr>
                <p:spPr>
                  <a:xfrm>
                    <a:off x="1155689" y="1472460"/>
                    <a:ext cx="693253" cy="327600"/>
                  </a:xfrm>
                  <a:prstGeom prst="arc">
                    <a:avLst/>
                  </a:prstGeom>
                  <a:ln w="19050">
                    <a:solidFill>
                      <a:schemeClr val="tx1"/>
                    </a:solidFill>
                    <a:headEnd type="none" w="lg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38" name="グループ化 137"/>
                <p:cNvGrpSpPr/>
                <p:nvPr/>
              </p:nvGrpSpPr>
              <p:grpSpPr>
                <a:xfrm>
                  <a:off x="7195083" y="4620418"/>
                  <a:ext cx="1331673" cy="799867"/>
                  <a:chOff x="1155689" y="1472460"/>
                  <a:chExt cx="1331673" cy="799867"/>
                </a:xfrm>
              </p:grpSpPr>
              <p:grpSp>
                <p:nvGrpSpPr>
                  <p:cNvPr id="139" name="グループ化 138"/>
                  <p:cNvGrpSpPr/>
                  <p:nvPr/>
                </p:nvGrpSpPr>
                <p:grpSpPr>
                  <a:xfrm>
                    <a:off x="1524507" y="1601322"/>
                    <a:ext cx="962855" cy="671005"/>
                    <a:chOff x="7367" y="43511"/>
                    <a:chExt cx="484334" cy="304909"/>
                  </a:xfrm>
                </p:grpSpPr>
                <p:sp>
                  <p:nvSpPr>
                    <p:cNvPr id="141" name="テキスト ボックス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367" y="43511"/>
                      <a:ext cx="484334" cy="30490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>
                      <a:noAutofit/>
                    </a:bodyPr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OH</a:t>
                      </a:r>
                      <a:r>
                        <a:rPr lang="ja-JP" sz="2800" kern="100" baseline="30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endParaRPr lang="ja-JP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2" name="円/楕円 141"/>
                    <p:cNvSpPr/>
                    <p:nvPr/>
                  </p:nvSpPr>
                  <p:spPr>
                    <a:xfrm>
                      <a:off x="42863" y="47625"/>
                      <a:ext cx="409575" cy="238125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 sz="2800">
                        <a:latin typeface="+mj-ea"/>
                        <a:ea typeface="+mj-ea"/>
                      </a:endParaRPr>
                    </a:p>
                  </p:txBody>
                </p:sp>
              </p:grpSp>
              <p:sp>
                <p:nvSpPr>
                  <p:cNvPr id="140" name="円弧 139"/>
                  <p:cNvSpPr/>
                  <p:nvPr/>
                </p:nvSpPr>
                <p:spPr>
                  <a:xfrm>
                    <a:off x="1155689" y="1472460"/>
                    <a:ext cx="693253" cy="327600"/>
                  </a:xfrm>
                  <a:prstGeom prst="arc">
                    <a:avLst/>
                  </a:prstGeom>
                  <a:ln w="19050">
                    <a:solidFill>
                      <a:schemeClr val="tx1"/>
                    </a:solidFill>
                    <a:headEnd type="none" w="lg" len="med"/>
                    <a:tailEnd type="stealth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sp>
          <p:nvSpPr>
            <p:cNvPr id="185" name="円弧 184"/>
            <p:cNvSpPr/>
            <p:nvPr/>
          </p:nvSpPr>
          <p:spPr>
            <a:xfrm rot="17075352" flipH="1" flipV="1">
              <a:off x="7258030" y="2947830"/>
              <a:ext cx="781582" cy="302770"/>
            </a:xfrm>
            <a:prstGeom prst="arc">
              <a:avLst>
                <a:gd name="adj1" fmla="val 12145807"/>
                <a:gd name="adj2" fmla="val 0"/>
              </a:avLst>
            </a:prstGeom>
            <a:ln w="19050">
              <a:solidFill>
                <a:schemeClr val="tx1"/>
              </a:solidFill>
              <a:headEnd type="stealth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5975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2291" y="1503653"/>
            <a:ext cx="1129938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各電極での反応式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lang="en-US" altLang="ja-JP" sz="4400" dirty="0" smtClean="0"/>
              <a:t>[</a:t>
            </a:r>
            <a:r>
              <a:rPr lang="ja-JP" altLang="en-US" sz="4400" dirty="0" smtClean="0"/>
              <a:t>陰極</a:t>
            </a:r>
            <a:r>
              <a:rPr lang="en-US" altLang="ja-JP" sz="4400" dirty="0" smtClean="0"/>
              <a:t>]</a:t>
            </a:r>
            <a:r>
              <a:rPr lang="en-US" altLang="ja-JP" sz="4400" b="1" dirty="0"/>
              <a:t> </a:t>
            </a:r>
            <a:r>
              <a:rPr lang="ja-JP" altLang="en-US" sz="4400" b="1" dirty="0" smtClean="0"/>
              <a:t>　</a:t>
            </a:r>
            <a:r>
              <a:rPr lang="en-US" altLang="ja-JP" sz="4400" b="1" dirty="0" smtClean="0">
                <a:solidFill>
                  <a:srgbClr val="FF0000"/>
                </a:solidFill>
              </a:rPr>
              <a:t>2H</a:t>
            </a:r>
            <a:r>
              <a:rPr lang="en-US" altLang="ja-JP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sz="4400" b="1" dirty="0" smtClean="0">
                <a:solidFill>
                  <a:srgbClr val="FF0000"/>
                </a:solidFill>
              </a:rPr>
              <a:t>O</a:t>
            </a:r>
            <a:r>
              <a:rPr lang="ja-JP" altLang="ja-JP" sz="4400" b="1" dirty="0">
                <a:solidFill>
                  <a:srgbClr val="FF0000"/>
                </a:solidFill>
              </a:rPr>
              <a:t>　＋　</a:t>
            </a:r>
            <a:r>
              <a:rPr lang="en-US" altLang="ja-JP" sz="4400" b="1" dirty="0">
                <a:solidFill>
                  <a:srgbClr val="FF0000"/>
                </a:solidFill>
              </a:rPr>
              <a:t>2e</a:t>
            </a:r>
            <a:r>
              <a:rPr lang="ja-JP" altLang="ja-JP" sz="4400" b="1" baseline="30000" dirty="0">
                <a:solidFill>
                  <a:srgbClr val="FF0000"/>
                </a:solidFill>
              </a:rPr>
              <a:t>－</a:t>
            </a:r>
            <a:r>
              <a:rPr lang="ja-JP" altLang="ja-JP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→</a:t>
            </a:r>
            <a:r>
              <a:rPr lang="ja-JP" altLang="ja-JP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H</a:t>
            </a:r>
            <a:r>
              <a:rPr lang="ja-JP" altLang="ja-JP" sz="4400" b="1" baseline="-25000" dirty="0">
                <a:solidFill>
                  <a:srgbClr val="FF0000"/>
                </a:solidFill>
              </a:rPr>
              <a:t>２</a:t>
            </a:r>
            <a:r>
              <a:rPr lang="ja-JP" altLang="ja-JP" sz="4400" b="1" dirty="0">
                <a:solidFill>
                  <a:srgbClr val="FF0000"/>
                </a:solidFill>
              </a:rPr>
              <a:t>　＋　</a:t>
            </a:r>
            <a:r>
              <a:rPr lang="en-US" altLang="ja-JP" sz="4400" b="1" dirty="0">
                <a:solidFill>
                  <a:srgbClr val="FF0000"/>
                </a:solidFill>
              </a:rPr>
              <a:t>2OH</a:t>
            </a:r>
            <a:r>
              <a:rPr lang="ja-JP" altLang="ja-JP" sz="4400" b="1" baseline="30000" dirty="0">
                <a:solidFill>
                  <a:srgbClr val="FF0000"/>
                </a:solidFill>
              </a:rPr>
              <a:t>－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sz="4400" dirty="0" smtClean="0"/>
          </a:p>
          <a:p>
            <a:pPr marL="0" indent="0">
              <a:buNone/>
            </a:pPr>
            <a:r>
              <a:rPr kumimoji="1" lang="en-US" altLang="ja-JP" sz="4400" dirty="0" smtClean="0"/>
              <a:t>[</a:t>
            </a:r>
            <a:r>
              <a:rPr kumimoji="1" lang="ja-JP" altLang="en-US" sz="4400" dirty="0" smtClean="0"/>
              <a:t>陽極</a:t>
            </a:r>
            <a:r>
              <a:rPr kumimoji="1" lang="en-US" altLang="ja-JP" sz="4400" dirty="0" smtClean="0"/>
              <a:t>]</a:t>
            </a:r>
            <a:r>
              <a:rPr lang="en-US" altLang="ja-JP" sz="4400" b="1" dirty="0"/>
              <a:t> </a:t>
            </a:r>
            <a:r>
              <a:rPr lang="ja-JP" altLang="en-US" sz="4400" b="1" dirty="0" smtClean="0"/>
              <a:t>　</a:t>
            </a:r>
            <a:r>
              <a:rPr lang="en-US" altLang="ja-JP" sz="4400" b="1" dirty="0" smtClean="0">
                <a:solidFill>
                  <a:srgbClr val="FF0000"/>
                </a:solidFill>
              </a:rPr>
              <a:t>4OH</a:t>
            </a:r>
            <a:r>
              <a:rPr lang="ja-JP" altLang="ja-JP" sz="4400" b="1" baseline="30000" dirty="0" smtClean="0">
                <a:solidFill>
                  <a:srgbClr val="FF0000"/>
                </a:solidFill>
              </a:rPr>
              <a:t>－</a:t>
            </a:r>
            <a:r>
              <a:rPr lang="ja-JP" altLang="ja-JP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→</a:t>
            </a:r>
            <a:r>
              <a:rPr lang="ja-JP" altLang="ja-JP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O</a:t>
            </a:r>
            <a:r>
              <a:rPr lang="ja-JP" altLang="ja-JP" sz="4400" b="1" baseline="-25000" dirty="0">
                <a:solidFill>
                  <a:srgbClr val="FF0000"/>
                </a:solidFill>
              </a:rPr>
              <a:t>２</a:t>
            </a:r>
            <a:r>
              <a:rPr lang="ja-JP" altLang="ja-JP" sz="4400" b="1" dirty="0">
                <a:solidFill>
                  <a:srgbClr val="FF0000"/>
                </a:solidFill>
              </a:rPr>
              <a:t>　＋　</a:t>
            </a:r>
            <a:r>
              <a:rPr lang="en-US" altLang="ja-JP" sz="4400" b="1" dirty="0">
                <a:solidFill>
                  <a:srgbClr val="FF0000"/>
                </a:solidFill>
              </a:rPr>
              <a:t> 2H</a:t>
            </a:r>
            <a:r>
              <a:rPr lang="en-US" altLang="ja-JP" sz="4400" b="1" baseline="-25000" dirty="0">
                <a:solidFill>
                  <a:srgbClr val="FF0000"/>
                </a:solidFill>
              </a:rPr>
              <a:t>2</a:t>
            </a:r>
            <a:r>
              <a:rPr lang="en-US" altLang="ja-JP" sz="4400" b="1" dirty="0">
                <a:solidFill>
                  <a:srgbClr val="FF0000"/>
                </a:solidFill>
              </a:rPr>
              <a:t>O </a:t>
            </a:r>
            <a:r>
              <a:rPr lang="ja-JP" altLang="ja-JP" sz="4400" b="1" baseline="30000" dirty="0">
                <a:solidFill>
                  <a:srgbClr val="FF0000"/>
                </a:solidFill>
              </a:rPr>
              <a:t>　　</a:t>
            </a:r>
            <a:r>
              <a:rPr lang="ja-JP" altLang="ja-JP" sz="4400" b="1" dirty="0">
                <a:solidFill>
                  <a:srgbClr val="FF0000"/>
                </a:solidFill>
              </a:rPr>
              <a:t>＋　</a:t>
            </a:r>
            <a:r>
              <a:rPr lang="en-US" altLang="ja-JP" sz="4400" b="1" dirty="0">
                <a:solidFill>
                  <a:srgbClr val="FF0000"/>
                </a:solidFill>
              </a:rPr>
              <a:t>4e</a:t>
            </a:r>
            <a:r>
              <a:rPr lang="ja-JP" altLang="ja-JP" sz="4400" b="1" baseline="30000" dirty="0">
                <a:solidFill>
                  <a:srgbClr val="FF0000"/>
                </a:solidFill>
              </a:rPr>
              <a:t>－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11683" y="2223149"/>
            <a:ext cx="11374191" cy="36318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864904" y="38473"/>
            <a:ext cx="10495208" cy="808101"/>
          </a:xfrm>
        </p:spPr>
        <p:txBody>
          <a:bodyPr/>
          <a:lstStyle/>
          <a:p>
            <a:pPr algn="ctr"/>
            <a:r>
              <a:rPr lang="ja-JP" altLang="ja-JP" b="1" dirty="0">
                <a:latin typeface="+mj-ea"/>
              </a:rPr>
              <a:t>実験１　</a:t>
            </a:r>
            <a:r>
              <a:rPr lang="en-US" altLang="ja-JP" b="1" dirty="0">
                <a:latin typeface="+mj-ea"/>
              </a:rPr>
              <a:t>KOH</a:t>
            </a:r>
            <a:r>
              <a:rPr lang="ja-JP" altLang="ja-JP" b="1" dirty="0">
                <a:latin typeface="+mj-ea"/>
              </a:rPr>
              <a:t>水溶液の電気分解</a:t>
            </a:r>
            <a:endParaRPr kumimoji="1" lang="ja-JP" alt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920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718816" y="544175"/>
            <a:ext cx="5940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個人で考える（２分）</a:t>
            </a:r>
            <a:endParaRPr lang="ja-JP" altLang="en-US" sz="4800" dirty="0">
              <a:latin typeface="+mj-ea"/>
              <a:ea typeface="+mj-ea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905756" y="1474303"/>
            <a:ext cx="630936" cy="365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18816" y="2178146"/>
            <a:ext cx="7019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グループで考える（</a:t>
            </a:r>
            <a:r>
              <a:rPr lang="ja-JP" altLang="en-US" sz="4800" dirty="0">
                <a:latin typeface="+mj-ea"/>
                <a:ea typeface="+mj-ea"/>
                <a:cs typeface="ＭＳ明朝"/>
              </a:rPr>
              <a:t>３</a:t>
            </a:r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分）</a:t>
            </a:r>
            <a:endParaRPr lang="ja-JP" altLang="en-US" sz="4800" dirty="0"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993136" y="3058536"/>
            <a:ext cx="7019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solidFill>
                  <a:srgbClr val="00B0F0"/>
                </a:solidFill>
                <a:latin typeface="+mj-ea"/>
                <a:ea typeface="+mj-ea"/>
                <a:cs typeface="ＭＳ明朝"/>
              </a:rPr>
              <a:t>※</a:t>
            </a:r>
            <a:r>
              <a:rPr lang="ja-JP" altLang="en-US" sz="3200" dirty="0" smtClean="0">
                <a:solidFill>
                  <a:srgbClr val="00B0F0"/>
                </a:solidFill>
                <a:latin typeface="+mj-ea"/>
                <a:ea typeface="+mj-ea"/>
                <a:cs typeface="ＭＳ明朝"/>
              </a:rPr>
              <a:t>発表者を決める</a:t>
            </a:r>
            <a:r>
              <a:rPr lang="en-US" altLang="ja-JP" sz="3200" dirty="0" smtClean="0">
                <a:solidFill>
                  <a:srgbClr val="00B0F0"/>
                </a:solidFill>
                <a:latin typeface="+mj-ea"/>
                <a:ea typeface="+mj-ea"/>
                <a:cs typeface="ＭＳ明朝"/>
              </a:rPr>
              <a:t>!!</a:t>
            </a:r>
            <a:endParaRPr lang="ja-JP" altLang="en-US" sz="3200" dirty="0">
              <a:solidFill>
                <a:srgbClr val="00B0F0"/>
              </a:solidFill>
              <a:latin typeface="+mj-ea"/>
              <a:ea typeface="+mj-ea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4905756" y="4177879"/>
            <a:ext cx="630936" cy="365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718816" y="4725066"/>
            <a:ext cx="7019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グループで発表する（</a:t>
            </a:r>
            <a:r>
              <a:rPr lang="ja-JP" altLang="en-US" sz="4800" dirty="0">
                <a:latin typeface="+mj-ea"/>
                <a:ea typeface="+mj-ea"/>
                <a:cs typeface="ＭＳ明朝"/>
              </a:rPr>
              <a:t>３</a:t>
            </a:r>
            <a:r>
              <a:rPr lang="ja-JP" altLang="en-US" sz="4800" dirty="0" smtClean="0">
                <a:latin typeface="+mj-ea"/>
                <a:ea typeface="+mj-ea"/>
                <a:cs typeface="ＭＳ明朝"/>
              </a:rPr>
              <a:t>分）</a:t>
            </a:r>
            <a:endParaRPr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3611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0" y="-17560"/>
            <a:ext cx="12191760" cy="749231"/>
          </a:xfrm>
        </p:spPr>
        <p:txBody>
          <a:bodyPr>
            <a:normAutofit/>
          </a:bodyPr>
          <a:lstStyle/>
          <a:p>
            <a:r>
              <a:rPr lang="ja-JP" altLang="ja-JP" sz="3600" b="1" dirty="0"/>
              <a:t>実験２　</a:t>
            </a:r>
            <a:r>
              <a:rPr lang="en-US" altLang="ja-JP" sz="3600" b="1" dirty="0">
                <a:latin typeface="+mj-ea"/>
              </a:rPr>
              <a:t>KOH</a:t>
            </a:r>
            <a:r>
              <a:rPr lang="ja-JP" altLang="ja-JP" sz="3600" b="1" dirty="0"/>
              <a:t>水溶液の電気分解装置に</a:t>
            </a:r>
            <a:r>
              <a:rPr lang="ja-JP" altLang="ja-JP" sz="3600" b="1" dirty="0" smtClean="0"/>
              <a:t>オルゴー</a:t>
            </a:r>
            <a:r>
              <a:rPr lang="ja-JP" altLang="en-US" sz="3600" b="1" dirty="0" smtClean="0"/>
              <a:t>ル</a:t>
            </a:r>
            <a:r>
              <a:rPr lang="ja-JP" altLang="ja-JP" sz="3600" b="1" dirty="0" smtClean="0"/>
              <a:t>をつなげる</a:t>
            </a:r>
            <a:endParaRPr kumimoji="1" lang="ja-JP" altLang="en-US" sz="3600" dirty="0">
              <a:latin typeface="+mj-ea"/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2972135" y="912206"/>
            <a:ext cx="5488400" cy="5358403"/>
            <a:chOff x="0" y="0"/>
            <a:chExt cx="2632655" cy="3274320"/>
          </a:xfrm>
        </p:grpSpPr>
        <p:cxnSp>
          <p:nvCxnSpPr>
            <p:cNvPr id="71" name="直線コネクタ 70"/>
            <p:cNvCxnSpPr/>
            <p:nvPr/>
          </p:nvCxnSpPr>
          <p:spPr>
            <a:xfrm>
              <a:off x="1072" y="4294"/>
              <a:ext cx="0" cy="27689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>
              <a:off x="2632655" y="4294"/>
              <a:ext cx="0" cy="27689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 flipH="1" flipV="1">
              <a:off x="1072" y="2773251"/>
              <a:ext cx="2631583" cy="21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flipH="1">
              <a:off x="1044261" y="4294"/>
              <a:ext cx="2146" cy="17794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>
              <a:off x="1587321" y="4293"/>
              <a:ext cx="2146" cy="177943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>
              <a:off x="1044261" y="1783724"/>
              <a:ext cx="5430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 flipV="1">
              <a:off x="0" y="0"/>
              <a:ext cx="1044261" cy="21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flipH="1" flipV="1">
              <a:off x="1586248" y="0"/>
              <a:ext cx="1044261" cy="21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flipH="1">
              <a:off x="522129" y="2881513"/>
              <a:ext cx="4029" cy="3928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 flipH="1">
              <a:off x="2104349" y="2869842"/>
              <a:ext cx="4029" cy="3928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 flipH="1">
              <a:off x="522130" y="3274320"/>
              <a:ext cx="72095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1315791" y="3262649"/>
              <a:ext cx="78855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8" name="グループ化 87"/>
          <p:cNvGrpSpPr/>
          <p:nvPr/>
        </p:nvGrpSpPr>
        <p:grpSpPr>
          <a:xfrm>
            <a:off x="5458971" y="4810421"/>
            <a:ext cx="736457" cy="725363"/>
            <a:chOff x="36566" y="31738"/>
            <a:chExt cx="538327" cy="352425"/>
          </a:xfrm>
        </p:grpSpPr>
        <p:sp>
          <p:nvSpPr>
            <p:cNvPr id="89" name="テキスト ボックス 2"/>
            <p:cNvSpPr txBox="1">
              <a:spLocks noChangeArrowheads="1"/>
            </p:cNvSpPr>
            <p:nvPr/>
          </p:nvSpPr>
          <p:spPr bwMode="auto">
            <a:xfrm>
              <a:off x="36566" y="31738"/>
              <a:ext cx="538327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800" kern="100" dirty="0" smtClean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K</a:t>
              </a:r>
              <a:r>
                <a:rPr lang="ja-JP" altLang="en-US" sz="2800" kern="100" baseline="30000" dirty="0" smtClean="0">
                  <a:latin typeface="+mj-ea"/>
                  <a:cs typeface="Times New Roman" panose="02020603050405020304" pitchFamily="18" charset="0"/>
                </a:rPr>
                <a:t>＋</a:t>
              </a:r>
              <a:endParaRPr lang="ja-JP" altLang="ja-JP" sz="2800" kern="100" dirty="0">
                <a:latin typeface="+mj-ea"/>
                <a:cs typeface="Times New Roman" panose="02020603050405020304" pitchFamily="18" charset="0"/>
              </a:endParaRPr>
            </a:p>
          </p:txBody>
        </p:sp>
        <p:sp>
          <p:nvSpPr>
            <p:cNvPr id="90" name="円/楕円 89"/>
            <p:cNvSpPr/>
            <p:nvPr/>
          </p:nvSpPr>
          <p:spPr>
            <a:xfrm>
              <a:off x="42863" y="47625"/>
              <a:ext cx="409575" cy="23812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800">
                <a:latin typeface="+mj-ea"/>
                <a:ea typeface="+mj-ea"/>
              </a:endParaRPr>
            </a:p>
          </p:txBody>
        </p:sp>
      </p:grpSp>
      <p:cxnSp>
        <p:nvCxnSpPr>
          <p:cNvPr id="159" name="直線コネクタ 158"/>
          <p:cNvCxnSpPr/>
          <p:nvPr/>
        </p:nvCxnSpPr>
        <p:spPr>
          <a:xfrm flipV="1">
            <a:off x="6280344" y="1927734"/>
            <a:ext cx="2174420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正方形/長方形 160"/>
          <p:cNvSpPr/>
          <p:nvPr/>
        </p:nvSpPr>
        <p:spPr>
          <a:xfrm>
            <a:off x="3893197" y="2995127"/>
            <a:ext cx="349486" cy="26220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800">
              <a:latin typeface="+mj-ea"/>
              <a:ea typeface="+mj-ea"/>
            </a:endParaRPr>
          </a:p>
        </p:txBody>
      </p:sp>
      <p:sp>
        <p:nvSpPr>
          <p:cNvPr id="184" name="テキスト ボックス 2"/>
          <p:cNvSpPr txBox="1">
            <a:spLocks noChangeArrowheads="1"/>
          </p:cNvSpPr>
          <p:nvPr/>
        </p:nvSpPr>
        <p:spPr bwMode="auto">
          <a:xfrm>
            <a:off x="3625637" y="948041"/>
            <a:ext cx="847238" cy="70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800" kern="100">
                <a:effectLst/>
                <a:latin typeface="+mj-ea"/>
                <a:ea typeface="+mj-ea"/>
                <a:cs typeface="Times New Roman" panose="02020603050405020304" pitchFamily="18" charset="0"/>
              </a:rPr>
              <a:t>O</a:t>
            </a:r>
            <a:r>
              <a:rPr lang="en-US" sz="2800" kern="100" baseline="-25000">
                <a:effectLst/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endParaRPr lang="ja-JP" sz="2800" kern="10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198" name="直線コネクタ 197"/>
          <p:cNvCxnSpPr/>
          <p:nvPr/>
        </p:nvCxnSpPr>
        <p:spPr>
          <a:xfrm flipV="1">
            <a:off x="2974726" y="1477360"/>
            <a:ext cx="2174420" cy="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正方形/長方形 204"/>
          <p:cNvSpPr/>
          <p:nvPr/>
        </p:nvSpPr>
        <p:spPr>
          <a:xfrm>
            <a:off x="7193930" y="3186319"/>
            <a:ext cx="349486" cy="24178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800">
              <a:latin typeface="+mj-ea"/>
              <a:ea typeface="+mj-ea"/>
            </a:endParaRPr>
          </a:p>
        </p:txBody>
      </p:sp>
      <p:grpSp>
        <p:nvGrpSpPr>
          <p:cNvPr id="207" name="グループ化 206"/>
          <p:cNvGrpSpPr/>
          <p:nvPr/>
        </p:nvGrpSpPr>
        <p:grpSpPr>
          <a:xfrm>
            <a:off x="6285759" y="3775029"/>
            <a:ext cx="1256696" cy="1643054"/>
            <a:chOff x="6285759" y="3775029"/>
            <a:chExt cx="1256696" cy="1643054"/>
          </a:xfrm>
        </p:grpSpPr>
        <p:grpSp>
          <p:nvGrpSpPr>
            <p:cNvPr id="208" name="グループ化 207"/>
            <p:cNvGrpSpPr/>
            <p:nvPr/>
          </p:nvGrpSpPr>
          <p:grpSpPr>
            <a:xfrm>
              <a:off x="6305194" y="3775029"/>
              <a:ext cx="1237261" cy="977416"/>
              <a:chOff x="2968351" y="3591522"/>
              <a:chExt cx="1237261" cy="977416"/>
            </a:xfrm>
          </p:grpSpPr>
          <p:grpSp>
            <p:nvGrpSpPr>
              <p:cNvPr id="214" name="グループ化 213"/>
              <p:cNvGrpSpPr/>
              <p:nvPr/>
            </p:nvGrpSpPr>
            <p:grpSpPr>
              <a:xfrm>
                <a:off x="2968351" y="3727804"/>
                <a:ext cx="1237261" cy="841134"/>
                <a:chOff x="52387" y="42863"/>
                <a:chExt cx="534774" cy="357106"/>
              </a:xfrm>
            </p:grpSpPr>
            <p:sp>
              <p:nvSpPr>
                <p:cNvPr id="216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53761" y="47544"/>
                  <a:ext cx="533400" cy="352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H</a:t>
                  </a:r>
                  <a:r>
                    <a:rPr lang="en-US" sz="2800" kern="100" baseline="-25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2</a:t>
                  </a: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7" name="円/楕円 216"/>
                <p:cNvSpPr/>
                <p:nvPr/>
              </p:nvSpPr>
              <p:spPr>
                <a:xfrm>
                  <a:off x="52387" y="42863"/>
                  <a:ext cx="357188" cy="23812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215" name="円弧 214"/>
              <p:cNvSpPr/>
              <p:nvPr/>
            </p:nvSpPr>
            <p:spPr>
              <a:xfrm rot="18217043">
                <a:off x="3382574" y="3608388"/>
                <a:ext cx="640543" cy="606811"/>
              </a:xfrm>
              <a:prstGeom prst="arc">
                <a:avLst>
                  <a:gd name="adj1" fmla="val 16200000"/>
                  <a:gd name="adj2" fmla="val 21599991"/>
                </a:avLst>
              </a:prstGeom>
              <a:ln w="19050">
                <a:solidFill>
                  <a:schemeClr val="tx1"/>
                </a:solidFill>
                <a:headEnd type="stealth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09" name="グループ化 208"/>
            <p:cNvGrpSpPr/>
            <p:nvPr/>
          </p:nvGrpSpPr>
          <p:grpSpPr>
            <a:xfrm>
              <a:off x="6285759" y="4440667"/>
              <a:ext cx="1237261" cy="977416"/>
              <a:chOff x="2968351" y="3591522"/>
              <a:chExt cx="1237261" cy="977416"/>
            </a:xfrm>
          </p:grpSpPr>
          <p:grpSp>
            <p:nvGrpSpPr>
              <p:cNvPr id="210" name="グループ化 209"/>
              <p:cNvGrpSpPr/>
              <p:nvPr/>
            </p:nvGrpSpPr>
            <p:grpSpPr>
              <a:xfrm>
                <a:off x="2968351" y="3727804"/>
                <a:ext cx="1237261" cy="841134"/>
                <a:chOff x="52387" y="42863"/>
                <a:chExt cx="534774" cy="357106"/>
              </a:xfrm>
            </p:grpSpPr>
            <p:sp>
              <p:nvSpPr>
                <p:cNvPr id="212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53761" y="47544"/>
                  <a:ext cx="533400" cy="352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H</a:t>
                  </a:r>
                  <a:r>
                    <a:rPr lang="en-US" sz="2800" kern="100" baseline="-25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2</a:t>
                  </a: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3" name="円/楕円 212"/>
                <p:cNvSpPr/>
                <p:nvPr/>
              </p:nvSpPr>
              <p:spPr>
                <a:xfrm>
                  <a:off x="52387" y="42863"/>
                  <a:ext cx="357188" cy="23812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211" name="円弧 210"/>
              <p:cNvSpPr/>
              <p:nvPr/>
            </p:nvSpPr>
            <p:spPr>
              <a:xfrm rot="18217043">
                <a:off x="3382574" y="3608388"/>
                <a:ext cx="640543" cy="606811"/>
              </a:xfrm>
              <a:prstGeom prst="arc">
                <a:avLst>
                  <a:gd name="adj1" fmla="val 16200000"/>
                  <a:gd name="adj2" fmla="val 21599991"/>
                </a:avLst>
              </a:prstGeom>
              <a:ln w="19050">
                <a:solidFill>
                  <a:schemeClr val="tx1"/>
                </a:solidFill>
                <a:headEnd type="stealth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19" name="テキスト ボックス 2"/>
          <p:cNvSpPr txBox="1">
            <a:spLocks noChangeArrowheads="1"/>
          </p:cNvSpPr>
          <p:nvPr/>
        </p:nvSpPr>
        <p:spPr bwMode="auto">
          <a:xfrm>
            <a:off x="7119797" y="1180111"/>
            <a:ext cx="847238" cy="70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H</a:t>
            </a:r>
            <a:r>
              <a:rPr lang="en-US" sz="2800" kern="100" baseline="-250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endParaRPr lang="ja-JP" sz="28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996067" y="5470109"/>
            <a:ext cx="6069332" cy="1046382"/>
            <a:chOff x="2996067" y="5470109"/>
            <a:chExt cx="6069332" cy="1046382"/>
          </a:xfrm>
        </p:grpSpPr>
        <p:sp>
          <p:nvSpPr>
            <p:cNvPr id="160" name="テキスト ボックス 2"/>
            <p:cNvSpPr txBox="1">
              <a:spLocks noChangeArrowheads="1"/>
            </p:cNvSpPr>
            <p:nvPr/>
          </p:nvSpPr>
          <p:spPr bwMode="auto">
            <a:xfrm>
              <a:off x="2996067" y="5470109"/>
              <a:ext cx="902111" cy="528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2800" kern="100" dirty="0" smtClean="0">
                  <a:effectLst/>
                  <a:latin typeface="+mn-ea"/>
                  <a:cs typeface="Times New Roman" panose="02020603050405020304" pitchFamily="18" charset="0"/>
                </a:rPr>
                <a:t>正極</a:t>
              </a:r>
              <a:endParaRPr lang="ja-JP" sz="2800" kern="100" dirty="0"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206" name="テキスト ボックス 2"/>
            <p:cNvSpPr txBox="1">
              <a:spLocks noChangeArrowheads="1"/>
            </p:cNvSpPr>
            <p:nvPr/>
          </p:nvSpPr>
          <p:spPr bwMode="auto">
            <a:xfrm>
              <a:off x="7671543" y="5486657"/>
              <a:ext cx="1393856" cy="500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2800" kern="100" dirty="0" smtClean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負極</a:t>
              </a:r>
              <a:endParaRPr lang="ja-JP" sz="2800" kern="100" dirty="0"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3412413" y="5804213"/>
              <a:ext cx="4752774" cy="712278"/>
              <a:chOff x="3412413" y="5804213"/>
              <a:chExt cx="4752774" cy="712278"/>
            </a:xfrm>
          </p:grpSpPr>
          <p:cxnSp>
            <p:nvCxnSpPr>
              <p:cNvPr id="201" name="カギ線コネクタ 200"/>
              <p:cNvCxnSpPr/>
              <p:nvPr/>
            </p:nvCxnSpPr>
            <p:spPr>
              <a:xfrm rot="16200000" flipH="1">
                <a:off x="3741306" y="6092112"/>
                <a:ext cx="513734" cy="234361"/>
              </a:xfrm>
              <a:prstGeom prst="bentConnector2">
                <a:avLst/>
              </a:prstGeom>
              <a:ln w="38100">
                <a:solidFill>
                  <a:srgbClr val="FF0000"/>
                </a:solidFill>
                <a:headEnd type="triangl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2" name="正方形/長方形 201"/>
              <p:cNvSpPr/>
              <p:nvPr/>
            </p:nvSpPr>
            <p:spPr>
              <a:xfrm>
                <a:off x="3412413" y="5956722"/>
                <a:ext cx="543739" cy="559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altLang="ja-JP" sz="2400" b="1" kern="1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e</a:t>
                </a:r>
                <a:r>
                  <a:rPr lang="ja-JP" altLang="ja-JP" sz="2400" b="1" kern="100" baseline="300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－</a:t>
                </a:r>
                <a:endParaRPr lang="ja-JP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37" name="カギ線コネクタ 236"/>
              <p:cNvCxnSpPr/>
              <p:nvPr/>
            </p:nvCxnSpPr>
            <p:spPr>
              <a:xfrm flipV="1">
                <a:off x="7230659" y="5908068"/>
                <a:ext cx="403808" cy="481119"/>
              </a:xfrm>
              <a:prstGeom prst="bentConnector2">
                <a:avLst/>
              </a:prstGeom>
              <a:ln w="38100">
                <a:solidFill>
                  <a:srgbClr val="FF0000"/>
                </a:solidFill>
                <a:headEnd type="triangl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8" name="正方形/長方形 237"/>
              <p:cNvSpPr/>
              <p:nvPr/>
            </p:nvSpPr>
            <p:spPr>
              <a:xfrm>
                <a:off x="7621448" y="5804213"/>
                <a:ext cx="543739" cy="559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altLang="ja-JP" sz="2400" b="1" kern="1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e</a:t>
                </a:r>
                <a:r>
                  <a:rPr lang="ja-JP" altLang="ja-JP" sz="2400" b="1" kern="100" baseline="300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rPr>
                  <a:t>－</a:t>
                </a:r>
                <a:endParaRPr lang="ja-JP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39" name="テキスト ボックス 78"/>
          <p:cNvSpPr txBox="1"/>
          <p:nvPr/>
        </p:nvSpPr>
        <p:spPr>
          <a:xfrm>
            <a:off x="4611843" y="5988766"/>
            <a:ext cx="2215663" cy="510654"/>
          </a:xfrm>
          <a:prstGeom prst="rect">
            <a:avLst/>
          </a:prstGeom>
          <a:solidFill>
            <a:schemeClr val="bg1"/>
          </a:solidFill>
          <a:ln w="19050">
            <a:solidFill>
              <a:schemeClr val="dk1"/>
            </a:solidFill>
          </a:ln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400" kern="1200" spc="-15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電子オルゴール</a:t>
            </a:r>
            <a:endParaRPr lang="ja-JP" sz="2400" spc="-15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830808" y="3145382"/>
            <a:ext cx="1356708" cy="2427412"/>
            <a:chOff x="3830808" y="3145382"/>
            <a:chExt cx="1356708" cy="2427412"/>
          </a:xfrm>
        </p:grpSpPr>
        <p:grpSp>
          <p:nvGrpSpPr>
            <p:cNvPr id="166" name="グループ化 165"/>
            <p:cNvGrpSpPr/>
            <p:nvPr/>
          </p:nvGrpSpPr>
          <p:grpSpPr>
            <a:xfrm>
              <a:off x="3855843" y="3145382"/>
              <a:ext cx="1331673" cy="799867"/>
              <a:chOff x="1155689" y="1472460"/>
              <a:chExt cx="1331673" cy="799867"/>
            </a:xfrm>
          </p:grpSpPr>
          <p:grpSp>
            <p:nvGrpSpPr>
              <p:cNvPr id="167" name="グループ化 166"/>
              <p:cNvGrpSpPr/>
              <p:nvPr/>
            </p:nvGrpSpPr>
            <p:grpSpPr>
              <a:xfrm>
                <a:off x="1524507" y="1601322"/>
                <a:ext cx="962855" cy="671005"/>
                <a:chOff x="7367" y="43511"/>
                <a:chExt cx="484334" cy="304909"/>
              </a:xfrm>
            </p:grpSpPr>
            <p:sp>
              <p:nvSpPr>
                <p:cNvPr id="169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7367" y="43511"/>
                  <a:ext cx="484334" cy="3049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OH</a:t>
                  </a:r>
                  <a:r>
                    <a:rPr lang="ja-JP" sz="2800" kern="100" baseline="30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0" name="円/楕円 169"/>
                <p:cNvSpPr/>
                <p:nvPr/>
              </p:nvSpPr>
              <p:spPr>
                <a:xfrm>
                  <a:off x="42863" y="47625"/>
                  <a:ext cx="409575" cy="2381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168" name="円弧 167"/>
              <p:cNvSpPr/>
              <p:nvPr/>
            </p:nvSpPr>
            <p:spPr>
              <a:xfrm>
                <a:off x="1155689" y="1472460"/>
                <a:ext cx="693253" cy="327600"/>
              </a:xfrm>
              <a:prstGeom prst="arc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0" name="グループ化 239"/>
            <p:cNvGrpSpPr/>
            <p:nvPr/>
          </p:nvGrpSpPr>
          <p:grpSpPr>
            <a:xfrm>
              <a:off x="3839250" y="3688331"/>
              <a:ext cx="1331673" cy="799867"/>
              <a:chOff x="1155689" y="1472460"/>
              <a:chExt cx="1331673" cy="799867"/>
            </a:xfrm>
          </p:grpSpPr>
          <p:grpSp>
            <p:nvGrpSpPr>
              <p:cNvPr id="241" name="グループ化 240"/>
              <p:cNvGrpSpPr/>
              <p:nvPr/>
            </p:nvGrpSpPr>
            <p:grpSpPr>
              <a:xfrm>
                <a:off x="1524507" y="1601322"/>
                <a:ext cx="962855" cy="671005"/>
                <a:chOff x="7367" y="43511"/>
                <a:chExt cx="484334" cy="304909"/>
              </a:xfrm>
            </p:grpSpPr>
            <p:sp>
              <p:nvSpPr>
                <p:cNvPr id="243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7367" y="43511"/>
                  <a:ext cx="484334" cy="3049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OH</a:t>
                  </a:r>
                  <a:r>
                    <a:rPr lang="ja-JP" sz="2800" kern="100" baseline="30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4" name="円/楕円 243"/>
                <p:cNvSpPr/>
                <p:nvPr/>
              </p:nvSpPr>
              <p:spPr>
                <a:xfrm>
                  <a:off x="42863" y="47625"/>
                  <a:ext cx="409575" cy="2381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242" name="円弧 241"/>
              <p:cNvSpPr/>
              <p:nvPr/>
            </p:nvSpPr>
            <p:spPr>
              <a:xfrm>
                <a:off x="1155689" y="1472460"/>
                <a:ext cx="693253" cy="327600"/>
              </a:xfrm>
              <a:prstGeom prst="arc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45" name="グループ化 244"/>
            <p:cNvGrpSpPr/>
            <p:nvPr/>
          </p:nvGrpSpPr>
          <p:grpSpPr>
            <a:xfrm>
              <a:off x="3839959" y="4231847"/>
              <a:ext cx="1331673" cy="799867"/>
              <a:chOff x="1155689" y="1472460"/>
              <a:chExt cx="1331673" cy="799867"/>
            </a:xfrm>
          </p:grpSpPr>
          <p:grpSp>
            <p:nvGrpSpPr>
              <p:cNvPr id="246" name="グループ化 245"/>
              <p:cNvGrpSpPr/>
              <p:nvPr/>
            </p:nvGrpSpPr>
            <p:grpSpPr>
              <a:xfrm>
                <a:off x="1524507" y="1601322"/>
                <a:ext cx="962855" cy="671005"/>
                <a:chOff x="7367" y="43511"/>
                <a:chExt cx="484334" cy="304909"/>
              </a:xfrm>
            </p:grpSpPr>
            <p:sp>
              <p:nvSpPr>
                <p:cNvPr id="248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7367" y="43511"/>
                  <a:ext cx="484334" cy="3049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OH</a:t>
                  </a:r>
                  <a:r>
                    <a:rPr lang="ja-JP" sz="2800" kern="100" baseline="30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9" name="円/楕円 248"/>
                <p:cNvSpPr/>
                <p:nvPr/>
              </p:nvSpPr>
              <p:spPr>
                <a:xfrm>
                  <a:off x="42863" y="47625"/>
                  <a:ext cx="409575" cy="2381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247" name="円弧 246"/>
              <p:cNvSpPr/>
              <p:nvPr/>
            </p:nvSpPr>
            <p:spPr>
              <a:xfrm>
                <a:off x="1155689" y="1472460"/>
                <a:ext cx="693253" cy="327600"/>
              </a:xfrm>
              <a:prstGeom prst="arc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0" name="グループ化 249"/>
            <p:cNvGrpSpPr/>
            <p:nvPr/>
          </p:nvGrpSpPr>
          <p:grpSpPr>
            <a:xfrm>
              <a:off x="3830808" y="4772927"/>
              <a:ext cx="1331673" cy="799867"/>
              <a:chOff x="1155689" y="1472460"/>
              <a:chExt cx="1331673" cy="799867"/>
            </a:xfrm>
          </p:grpSpPr>
          <p:grpSp>
            <p:nvGrpSpPr>
              <p:cNvPr id="251" name="グループ化 250"/>
              <p:cNvGrpSpPr/>
              <p:nvPr/>
            </p:nvGrpSpPr>
            <p:grpSpPr>
              <a:xfrm>
                <a:off x="1524507" y="1601322"/>
                <a:ext cx="962855" cy="671005"/>
                <a:chOff x="7367" y="43511"/>
                <a:chExt cx="484334" cy="304909"/>
              </a:xfrm>
            </p:grpSpPr>
            <p:sp>
              <p:nvSpPr>
                <p:cNvPr id="253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7367" y="43511"/>
                  <a:ext cx="484334" cy="3049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OH</a:t>
                  </a:r>
                  <a:r>
                    <a:rPr lang="ja-JP" sz="2800" kern="100" baseline="30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4" name="円/楕円 253"/>
                <p:cNvSpPr/>
                <p:nvPr/>
              </p:nvSpPr>
              <p:spPr>
                <a:xfrm>
                  <a:off x="42863" y="47625"/>
                  <a:ext cx="409575" cy="2381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80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252" name="円弧 251"/>
              <p:cNvSpPr/>
              <p:nvPr/>
            </p:nvSpPr>
            <p:spPr>
              <a:xfrm>
                <a:off x="1155689" y="1472460"/>
                <a:ext cx="693253" cy="327600"/>
              </a:xfrm>
              <a:prstGeom prst="arc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9" name="グループ化 8"/>
          <p:cNvGrpSpPr/>
          <p:nvPr/>
        </p:nvGrpSpPr>
        <p:grpSpPr>
          <a:xfrm>
            <a:off x="7131589" y="2989520"/>
            <a:ext cx="1400652" cy="2430765"/>
            <a:chOff x="7131589" y="2989520"/>
            <a:chExt cx="1400652" cy="2430765"/>
          </a:xfrm>
        </p:grpSpPr>
        <p:sp>
          <p:nvSpPr>
            <p:cNvPr id="235" name="テキスト ボックス 2"/>
            <p:cNvSpPr txBox="1">
              <a:spLocks noChangeArrowheads="1"/>
            </p:cNvSpPr>
            <p:nvPr/>
          </p:nvSpPr>
          <p:spPr bwMode="auto">
            <a:xfrm>
              <a:off x="7131589" y="3515689"/>
              <a:ext cx="578588" cy="1245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n-US" altLang="ja-JP" sz="2400" b="1" kern="100" dirty="0" smtClean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e</a:t>
              </a:r>
              <a:r>
                <a:rPr lang="ja-JP" altLang="ja-JP" sz="2400" b="1" kern="100" baseline="300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－</a:t>
              </a:r>
              <a:endParaRPr lang="en-US" altLang="ja-JP" sz="2400" b="1" kern="100" baseline="30000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n-US" altLang="ja-JP" sz="2400" b="1" kern="1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e</a:t>
              </a:r>
              <a:r>
                <a:rPr lang="ja-JP" altLang="ja-JP" sz="2400" b="1" kern="100" baseline="30000" dirty="0">
                  <a:solidFill>
                    <a:srgbClr val="FF0000"/>
                  </a:solidFill>
                  <a:latin typeface="+mj-ea"/>
                  <a:cs typeface="Times New Roman" panose="02020603050405020304" pitchFamily="18" charset="0"/>
                </a:rPr>
                <a:t>－</a:t>
              </a:r>
              <a:endParaRPr lang="en-US" altLang="ja-JP" sz="2400" b="1" kern="100" baseline="30000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altLang="ja-JP" sz="2400" kern="100" baseline="300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en-US" altLang="ja-JP" sz="2400" kern="100" baseline="30000" dirty="0" smtClean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endParaRPr lang="ja-JP" sz="24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  <p:cxnSp>
          <p:nvCxnSpPr>
            <p:cNvPr id="236" name="直線矢印コネクタ 235"/>
            <p:cNvCxnSpPr/>
            <p:nvPr/>
          </p:nvCxnSpPr>
          <p:spPr>
            <a:xfrm>
              <a:off x="7353642" y="4819492"/>
              <a:ext cx="0" cy="37613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グループ化 6"/>
            <p:cNvGrpSpPr/>
            <p:nvPr/>
          </p:nvGrpSpPr>
          <p:grpSpPr>
            <a:xfrm>
              <a:off x="7195083" y="2989520"/>
              <a:ext cx="1337158" cy="2430765"/>
              <a:chOff x="7195083" y="2989520"/>
              <a:chExt cx="1337158" cy="2430765"/>
            </a:xfrm>
          </p:grpSpPr>
          <p:grpSp>
            <p:nvGrpSpPr>
              <p:cNvPr id="220" name="グループ化 219"/>
              <p:cNvGrpSpPr/>
              <p:nvPr/>
            </p:nvGrpSpPr>
            <p:grpSpPr>
              <a:xfrm>
                <a:off x="7195083" y="2989520"/>
                <a:ext cx="1337158" cy="2430765"/>
                <a:chOff x="7195083" y="2989520"/>
                <a:chExt cx="1337158" cy="2430765"/>
              </a:xfrm>
            </p:grpSpPr>
            <p:grpSp>
              <p:nvGrpSpPr>
                <p:cNvPr id="221" name="グループ化 220"/>
                <p:cNvGrpSpPr/>
                <p:nvPr/>
              </p:nvGrpSpPr>
              <p:grpSpPr>
                <a:xfrm>
                  <a:off x="7362291" y="2989520"/>
                  <a:ext cx="965033" cy="710817"/>
                  <a:chOff x="-7849" y="378708"/>
                  <a:chExt cx="439396" cy="354951"/>
                </a:xfrm>
              </p:grpSpPr>
              <p:sp>
                <p:nvSpPr>
                  <p:cNvPr id="232" name="雲形吹き出し 231"/>
                  <p:cNvSpPr/>
                  <p:nvPr/>
                </p:nvSpPr>
                <p:spPr>
                  <a:xfrm>
                    <a:off x="-7849" y="378708"/>
                    <a:ext cx="342265" cy="320675"/>
                  </a:xfrm>
                  <a:prstGeom prst="cloudCallout">
                    <a:avLst>
                      <a:gd name="adj1" fmla="val -25769"/>
                      <a:gd name="adj2" fmla="val 63337"/>
                    </a:avLst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US" sz="2800" kern="100">
                        <a:solidFill>
                          <a:srgbClr val="FFFF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 </a:t>
                    </a:r>
                    <a:endParaRPr lang="ja-JP" sz="2800" kern="10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3" name="テキスト ボックス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785" y="381234"/>
                    <a:ext cx="385762" cy="35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sz="2800" kern="100" baseline="-250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2</a:t>
                    </a:r>
                    <a:endParaRPr lang="ja-JP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22" name="グループ化 221"/>
                <p:cNvGrpSpPr/>
                <p:nvPr/>
              </p:nvGrpSpPr>
              <p:grpSpPr>
                <a:xfrm>
                  <a:off x="7200568" y="3927157"/>
                  <a:ext cx="1331673" cy="799867"/>
                  <a:chOff x="1155689" y="1472460"/>
                  <a:chExt cx="1331673" cy="799867"/>
                </a:xfrm>
              </p:grpSpPr>
              <p:grpSp>
                <p:nvGrpSpPr>
                  <p:cNvPr id="228" name="グループ化 227"/>
                  <p:cNvGrpSpPr/>
                  <p:nvPr/>
                </p:nvGrpSpPr>
                <p:grpSpPr>
                  <a:xfrm>
                    <a:off x="1524507" y="1601322"/>
                    <a:ext cx="962855" cy="671005"/>
                    <a:chOff x="7367" y="43511"/>
                    <a:chExt cx="484334" cy="304909"/>
                  </a:xfrm>
                </p:grpSpPr>
                <p:sp>
                  <p:nvSpPr>
                    <p:cNvPr id="230" name="テキスト ボックス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367" y="43511"/>
                      <a:ext cx="484334" cy="30490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>
                      <a:noAutofit/>
                    </a:bodyPr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OH</a:t>
                      </a:r>
                      <a:r>
                        <a:rPr lang="ja-JP" sz="2800" kern="100" baseline="30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endParaRPr lang="ja-JP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31" name="円/楕円 230"/>
                    <p:cNvSpPr/>
                    <p:nvPr/>
                  </p:nvSpPr>
                  <p:spPr>
                    <a:xfrm>
                      <a:off x="42863" y="47625"/>
                      <a:ext cx="409575" cy="238125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 sz="2800">
                        <a:latin typeface="+mj-ea"/>
                        <a:ea typeface="+mj-ea"/>
                      </a:endParaRPr>
                    </a:p>
                  </p:txBody>
                </p:sp>
              </p:grpSp>
              <p:sp>
                <p:nvSpPr>
                  <p:cNvPr id="229" name="円弧 228"/>
                  <p:cNvSpPr/>
                  <p:nvPr/>
                </p:nvSpPr>
                <p:spPr>
                  <a:xfrm>
                    <a:off x="1155689" y="1472460"/>
                    <a:ext cx="693253" cy="327600"/>
                  </a:xfrm>
                  <a:prstGeom prst="arc">
                    <a:avLst/>
                  </a:prstGeom>
                  <a:ln w="19050">
                    <a:solidFill>
                      <a:schemeClr val="tx1"/>
                    </a:solidFill>
                    <a:headEnd type="stealth" w="lg" len="med"/>
                    <a:tailEnd type="non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223" name="グループ化 222"/>
                <p:cNvGrpSpPr/>
                <p:nvPr/>
              </p:nvGrpSpPr>
              <p:grpSpPr>
                <a:xfrm>
                  <a:off x="7195083" y="4620418"/>
                  <a:ext cx="1331673" cy="799867"/>
                  <a:chOff x="1155689" y="1472460"/>
                  <a:chExt cx="1331673" cy="799867"/>
                </a:xfrm>
              </p:grpSpPr>
              <p:grpSp>
                <p:nvGrpSpPr>
                  <p:cNvPr id="224" name="グループ化 223"/>
                  <p:cNvGrpSpPr/>
                  <p:nvPr/>
                </p:nvGrpSpPr>
                <p:grpSpPr>
                  <a:xfrm>
                    <a:off x="1524507" y="1601322"/>
                    <a:ext cx="962855" cy="671005"/>
                    <a:chOff x="7367" y="43511"/>
                    <a:chExt cx="484334" cy="304909"/>
                  </a:xfrm>
                </p:grpSpPr>
                <p:sp>
                  <p:nvSpPr>
                    <p:cNvPr id="226" name="テキスト ボックス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367" y="43511"/>
                      <a:ext cx="484334" cy="30490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>
                      <a:noAutofit/>
                    </a:bodyPr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OH</a:t>
                      </a:r>
                      <a:r>
                        <a:rPr lang="ja-JP" sz="2800" kern="100" baseline="300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－</a:t>
                      </a:r>
                      <a:endParaRPr lang="ja-JP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27" name="円/楕円 226"/>
                    <p:cNvSpPr/>
                    <p:nvPr/>
                  </p:nvSpPr>
                  <p:spPr>
                    <a:xfrm>
                      <a:off x="42863" y="47625"/>
                      <a:ext cx="409575" cy="238125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ja-JP" altLang="en-US" sz="2800">
                        <a:latin typeface="+mj-ea"/>
                        <a:ea typeface="+mj-ea"/>
                      </a:endParaRPr>
                    </a:p>
                  </p:txBody>
                </p:sp>
              </p:grpSp>
              <p:sp>
                <p:nvSpPr>
                  <p:cNvPr id="225" name="円弧 224"/>
                  <p:cNvSpPr/>
                  <p:nvPr/>
                </p:nvSpPr>
                <p:spPr>
                  <a:xfrm>
                    <a:off x="1155689" y="1472460"/>
                    <a:ext cx="693253" cy="327600"/>
                  </a:xfrm>
                  <a:prstGeom prst="arc">
                    <a:avLst/>
                  </a:prstGeom>
                  <a:ln w="19050">
                    <a:solidFill>
                      <a:schemeClr val="tx1"/>
                    </a:solidFill>
                    <a:headEnd type="stealth" w="lg" len="med"/>
                    <a:tailEnd type="none" w="lg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255" name="円弧 254"/>
              <p:cNvSpPr/>
              <p:nvPr/>
            </p:nvSpPr>
            <p:spPr>
              <a:xfrm rot="5400000">
                <a:off x="7214650" y="3276632"/>
                <a:ext cx="693253" cy="327600"/>
              </a:xfrm>
              <a:prstGeom prst="arc">
                <a:avLst/>
              </a:prstGeom>
              <a:ln w="19050">
                <a:solidFill>
                  <a:schemeClr val="tx1"/>
                </a:solidFill>
                <a:headEnd type="none" w="lg" len="med"/>
                <a:tailEnd type="stealth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8" name="グループ化 7"/>
          <p:cNvGrpSpPr/>
          <p:nvPr/>
        </p:nvGrpSpPr>
        <p:grpSpPr>
          <a:xfrm>
            <a:off x="2968351" y="2722496"/>
            <a:ext cx="1444913" cy="2764447"/>
            <a:chOff x="2968351" y="2722496"/>
            <a:chExt cx="1444913" cy="2764447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2968351" y="2722496"/>
              <a:ext cx="1444913" cy="2764447"/>
              <a:chOff x="2968351" y="2722496"/>
              <a:chExt cx="1444913" cy="2764447"/>
            </a:xfrm>
          </p:grpSpPr>
          <p:grpSp>
            <p:nvGrpSpPr>
              <p:cNvPr id="185" name="グループ化 184"/>
              <p:cNvGrpSpPr/>
              <p:nvPr/>
            </p:nvGrpSpPr>
            <p:grpSpPr>
              <a:xfrm>
                <a:off x="3284242" y="2722496"/>
                <a:ext cx="856237" cy="754514"/>
                <a:chOff x="-428402" y="505431"/>
                <a:chExt cx="411055" cy="366588"/>
              </a:xfrm>
            </p:grpSpPr>
            <p:sp>
              <p:nvSpPr>
                <p:cNvPr id="196" name="雲形吹き出し 195"/>
                <p:cNvSpPr/>
                <p:nvPr/>
              </p:nvSpPr>
              <p:spPr>
                <a:xfrm flipH="1">
                  <a:off x="-428402" y="505431"/>
                  <a:ext cx="296981" cy="337821"/>
                </a:xfrm>
                <a:prstGeom prst="cloudCallout">
                  <a:avLst>
                    <a:gd name="adj1" fmla="val -22529"/>
                    <a:gd name="adj2" fmla="val 63225"/>
                  </a:avLst>
                </a:prstGeom>
                <a:gradFill rotWithShape="1">
                  <a:gsLst>
                    <a:gs pos="0">
                      <a:srgbClr val="70AD47">
                        <a:lumMod val="110000"/>
                        <a:satMod val="105000"/>
                        <a:tint val="67000"/>
                      </a:srgbClr>
                    </a:gs>
                    <a:gs pos="50000">
                      <a:srgbClr val="70AD47">
                        <a:lumMod val="105000"/>
                        <a:satMod val="103000"/>
                        <a:tint val="73000"/>
                      </a:srgbClr>
                    </a:gs>
                    <a:gs pos="100000">
                      <a:srgbClr val="70AD47">
                        <a:lumMod val="105000"/>
                        <a:satMod val="109000"/>
                        <a:tint val="81000"/>
                      </a:srgbClr>
                    </a:gs>
                  </a:gsLst>
                  <a:lin ang="5400000" scaled="0"/>
                </a:gradFill>
                <a:ln w="6350" cap="flat" cmpd="sng" algn="ctr">
                  <a:solidFill>
                    <a:srgbClr val="70AD47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2800" kern="100" dirty="0">
                      <a:solidFill>
                        <a:srgbClr val="C5E0B3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 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7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-403109" y="519594"/>
                  <a:ext cx="385762" cy="352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O</a:t>
                  </a:r>
                  <a:r>
                    <a:rPr lang="en-US" sz="2800" kern="100" baseline="-250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2</a:t>
                  </a:r>
                  <a:endParaRPr lang="ja-JP" sz="2800" kern="100" dirty="0"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86" name="グループ化 185"/>
              <p:cNvGrpSpPr/>
              <p:nvPr/>
            </p:nvGrpSpPr>
            <p:grpSpPr>
              <a:xfrm>
                <a:off x="2968351" y="3468874"/>
                <a:ext cx="1237261" cy="1100064"/>
                <a:chOff x="2968351" y="3468874"/>
                <a:chExt cx="1237261" cy="1100064"/>
              </a:xfrm>
            </p:grpSpPr>
            <p:grpSp>
              <p:nvGrpSpPr>
                <p:cNvPr id="192" name="グループ化 191"/>
                <p:cNvGrpSpPr/>
                <p:nvPr/>
              </p:nvGrpSpPr>
              <p:grpSpPr>
                <a:xfrm>
                  <a:off x="2968351" y="3727804"/>
                  <a:ext cx="1237261" cy="841134"/>
                  <a:chOff x="52387" y="42863"/>
                  <a:chExt cx="534774" cy="357106"/>
                </a:xfrm>
              </p:grpSpPr>
              <p:sp>
                <p:nvSpPr>
                  <p:cNvPr id="194" name="テキスト ボックス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761" y="47544"/>
                    <a:ext cx="533400" cy="35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sz="2800" kern="100" baseline="-250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O</a:t>
                    </a:r>
                    <a:endParaRPr lang="ja-JP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5" name="円/楕円 194"/>
                  <p:cNvSpPr/>
                  <p:nvPr/>
                </p:nvSpPr>
                <p:spPr>
                  <a:xfrm>
                    <a:off x="52387" y="42863"/>
                    <a:ext cx="357188" cy="238125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2800">
                      <a:latin typeface="+mj-ea"/>
                      <a:ea typeface="+mj-ea"/>
                    </a:endParaRPr>
                  </a:p>
                </p:txBody>
              </p:sp>
            </p:grpSp>
            <p:sp>
              <p:nvSpPr>
                <p:cNvPr id="193" name="円弧 192"/>
                <p:cNvSpPr/>
                <p:nvPr/>
              </p:nvSpPr>
              <p:spPr>
                <a:xfrm rot="18217043">
                  <a:off x="3287797" y="3690626"/>
                  <a:ext cx="771103" cy="327600"/>
                </a:xfrm>
                <a:prstGeom prst="arc">
                  <a:avLst/>
                </a:prstGeom>
                <a:ln w="19050">
                  <a:solidFill>
                    <a:schemeClr val="tx1"/>
                  </a:solidFill>
                  <a:headEnd type="none" w="lg" len="med"/>
                  <a:tailEnd type="stealth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87" name="グループ化 186"/>
              <p:cNvGrpSpPr/>
              <p:nvPr/>
            </p:nvGrpSpPr>
            <p:grpSpPr>
              <a:xfrm>
                <a:off x="2971547" y="4386879"/>
                <a:ext cx="1237261" cy="1100064"/>
                <a:chOff x="2968351" y="3468874"/>
                <a:chExt cx="1237261" cy="1100064"/>
              </a:xfrm>
            </p:grpSpPr>
            <p:grpSp>
              <p:nvGrpSpPr>
                <p:cNvPr id="188" name="グループ化 187"/>
                <p:cNvGrpSpPr/>
                <p:nvPr/>
              </p:nvGrpSpPr>
              <p:grpSpPr>
                <a:xfrm>
                  <a:off x="2968351" y="3727804"/>
                  <a:ext cx="1237261" cy="841134"/>
                  <a:chOff x="52387" y="42863"/>
                  <a:chExt cx="534774" cy="357106"/>
                </a:xfrm>
              </p:grpSpPr>
              <p:sp>
                <p:nvSpPr>
                  <p:cNvPr id="190" name="テキスト ボックス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761" y="47544"/>
                    <a:ext cx="533400" cy="352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H</a:t>
                    </a:r>
                    <a:r>
                      <a:rPr lang="en-US" sz="2800" kern="100" baseline="-250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2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rPr>
                      <a:t>O</a:t>
                    </a:r>
                    <a:endParaRPr lang="ja-JP" sz="2800" kern="100" dirty="0">
                      <a:effectLst/>
                      <a:latin typeface="+mj-ea"/>
                      <a:ea typeface="+mj-ea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1" name="円/楕円 190"/>
                  <p:cNvSpPr/>
                  <p:nvPr/>
                </p:nvSpPr>
                <p:spPr>
                  <a:xfrm>
                    <a:off x="52387" y="42863"/>
                    <a:ext cx="357188" cy="238125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ja-JP" altLang="en-US" sz="2800">
                      <a:latin typeface="+mj-ea"/>
                      <a:ea typeface="+mj-ea"/>
                    </a:endParaRPr>
                  </a:p>
                </p:txBody>
              </p:sp>
            </p:grpSp>
            <p:sp>
              <p:nvSpPr>
                <p:cNvPr id="189" name="円弧 188"/>
                <p:cNvSpPr/>
                <p:nvPr/>
              </p:nvSpPr>
              <p:spPr>
                <a:xfrm rot="18217043">
                  <a:off x="3287797" y="3690626"/>
                  <a:ext cx="771103" cy="327600"/>
                </a:xfrm>
                <a:prstGeom prst="arc">
                  <a:avLst>
                    <a:gd name="adj1" fmla="val 16200000"/>
                    <a:gd name="adj2" fmla="val 21530731"/>
                  </a:avLst>
                </a:prstGeom>
                <a:ln w="19050">
                  <a:solidFill>
                    <a:schemeClr val="tx1"/>
                  </a:solidFill>
                  <a:headEnd type="none" w="lg" len="med"/>
                  <a:tailEnd type="stealth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0" name="グループ化 199"/>
              <p:cNvGrpSpPr/>
              <p:nvPr/>
            </p:nvGrpSpPr>
            <p:grpSpPr>
              <a:xfrm>
                <a:off x="3807957" y="2751647"/>
                <a:ext cx="605307" cy="2599492"/>
                <a:chOff x="3807957" y="2751647"/>
                <a:chExt cx="605307" cy="2599492"/>
              </a:xfrm>
            </p:grpSpPr>
            <p:sp>
              <p:nvSpPr>
                <p:cNvPr id="203" name="テキスト ボックス 2"/>
                <p:cNvSpPr txBox="1">
                  <a:spLocks noChangeArrowheads="1"/>
                </p:cNvSpPr>
                <p:nvPr/>
              </p:nvSpPr>
              <p:spPr bwMode="auto">
                <a:xfrm>
                  <a:off x="3807957" y="2751647"/>
                  <a:ext cx="605307" cy="228895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en-US" altLang="ja-JP" sz="2400" b="1" kern="100" dirty="0" smtClean="0">
                      <a:solidFill>
                        <a:srgbClr val="FF0000"/>
                      </a:solidFill>
                      <a:latin typeface="+mj-ea"/>
                      <a:cs typeface="Times New Roman" panose="02020603050405020304" pitchFamily="18" charset="0"/>
                    </a:rPr>
                    <a:t>e</a:t>
                  </a:r>
                  <a:r>
                    <a:rPr lang="ja-JP" altLang="ja-JP" sz="2400" b="1" kern="100" baseline="30000" dirty="0">
                      <a:solidFill>
                        <a:srgbClr val="FF0000"/>
                      </a:solidFill>
                      <a:latin typeface="+mj-ea"/>
                      <a:cs typeface="Times New Roman" panose="02020603050405020304" pitchFamily="18" charset="0"/>
                    </a:rPr>
                    <a:t>－</a:t>
                  </a:r>
                  <a:endParaRPr lang="ja-JP" altLang="ja-JP" sz="2400" b="1" kern="1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endParaRPr>
                </a:p>
                <a:p>
                  <a:pPr algn="just">
                    <a:lnSpc>
                      <a:spcPct val="150000"/>
                    </a:lnSpc>
                  </a:pPr>
                  <a:r>
                    <a:rPr lang="en-US" altLang="ja-JP" sz="2400" b="1" kern="100" dirty="0">
                      <a:solidFill>
                        <a:srgbClr val="FF0000"/>
                      </a:solidFill>
                      <a:latin typeface="+mj-ea"/>
                      <a:cs typeface="Times New Roman" panose="02020603050405020304" pitchFamily="18" charset="0"/>
                    </a:rPr>
                    <a:t>e</a:t>
                  </a:r>
                  <a:r>
                    <a:rPr lang="ja-JP" altLang="ja-JP" sz="2400" b="1" kern="100" baseline="30000" dirty="0">
                      <a:solidFill>
                        <a:srgbClr val="FF0000"/>
                      </a:solidFill>
                      <a:latin typeface="+mj-ea"/>
                      <a:cs typeface="Times New Roman" panose="02020603050405020304" pitchFamily="18" charset="0"/>
                    </a:rPr>
                    <a:t>－</a:t>
                  </a:r>
                  <a:endParaRPr lang="ja-JP" altLang="ja-JP" sz="2400" b="1" kern="1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endParaRPr>
                </a:p>
                <a:p>
                  <a:pPr algn="just">
                    <a:lnSpc>
                      <a:spcPct val="150000"/>
                    </a:lnSpc>
                  </a:pPr>
                  <a:r>
                    <a:rPr lang="en-US" altLang="ja-JP" sz="2400" b="1" kern="100" dirty="0">
                      <a:solidFill>
                        <a:srgbClr val="FF0000"/>
                      </a:solidFill>
                      <a:latin typeface="+mj-ea"/>
                      <a:cs typeface="Times New Roman" panose="02020603050405020304" pitchFamily="18" charset="0"/>
                    </a:rPr>
                    <a:t>e</a:t>
                  </a:r>
                  <a:r>
                    <a:rPr lang="ja-JP" altLang="ja-JP" sz="2400" b="1" kern="100" baseline="30000" dirty="0">
                      <a:solidFill>
                        <a:srgbClr val="FF0000"/>
                      </a:solidFill>
                      <a:latin typeface="+mj-ea"/>
                      <a:cs typeface="Times New Roman" panose="02020603050405020304" pitchFamily="18" charset="0"/>
                    </a:rPr>
                    <a:t>－</a:t>
                  </a:r>
                  <a:endParaRPr lang="ja-JP" altLang="ja-JP" sz="2400" b="1" kern="1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endParaRPr>
                </a:p>
                <a:p>
                  <a:pPr algn="just">
                    <a:lnSpc>
                      <a:spcPct val="150000"/>
                    </a:lnSpc>
                  </a:pPr>
                  <a:r>
                    <a:rPr lang="en-US" altLang="ja-JP" sz="2400" b="1" kern="100" dirty="0">
                      <a:solidFill>
                        <a:srgbClr val="FF0000"/>
                      </a:solidFill>
                      <a:latin typeface="+mj-ea"/>
                      <a:cs typeface="Times New Roman" panose="02020603050405020304" pitchFamily="18" charset="0"/>
                    </a:rPr>
                    <a:t>e</a:t>
                  </a:r>
                  <a:r>
                    <a:rPr lang="ja-JP" altLang="ja-JP" sz="2400" b="1" kern="100" baseline="30000" dirty="0">
                      <a:solidFill>
                        <a:srgbClr val="FF0000"/>
                      </a:solidFill>
                      <a:latin typeface="+mj-ea"/>
                      <a:cs typeface="Times New Roman" panose="02020603050405020304" pitchFamily="18" charset="0"/>
                    </a:rPr>
                    <a:t>－</a:t>
                  </a:r>
                  <a:endParaRPr lang="ja-JP" altLang="ja-JP" sz="2400" b="1" kern="100" dirty="0">
                    <a:solidFill>
                      <a:srgbClr val="FF0000"/>
                    </a:solidFill>
                    <a:latin typeface="+mj-ea"/>
                    <a:cs typeface="Times New Roman" panose="02020603050405020304" pitchFamily="18" charset="0"/>
                  </a:endParaRPr>
                </a:p>
                <a:p>
                  <a:pPr algn="just">
                    <a:lnSpc>
                      <a:spcPct val="150000"/>
                    </a:lnSpc>
                    <a:spcAft>
                      <a:spcPts val="0"/>
                    </a:spcAft>
                  </a:pPr>
                  <a:endParaRPr lang="ja-JP" sz="2400" kern="100" dirty="0">
                    <a:solidFill>
                      <a:srgbClr val="FF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4" name="直線矢印コネクタ 203"/>
                <p:cNvCxnSpPr/>
                <p:nvPr/>
              </p:nvCxnSpPr>
              <p:spPr>
                <a:xfrm>
                  <a:off x="4031532" y="4975006"/>
                  <a:ext cx="0" cy="376133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headEnd type="triangl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56" name="円弧 255"/>
            <p:cNvSpPr/>
            <p:nvPr/>
          </p:nvSpPr>
          <p:spPr>
            <a:xfrm rot="13531767">
              <a:off x="3521946" y="3268529"/>
              <a:ext cx="745981" cy="224487"/>
            </a:xfrm>
            <a:prstGeom prst="arc">
              <a:avLst>
                <a:gd name="adj1" fmla="val 16200000"/>
                <a:gd name="adj2" fmla="val 21114818"/>
              </a:avLst>
            </a:prstGeom>
            <a:ln w="19050">
              <a:solidFill>
                <a:schemeClr val="tx1"/>
              </a:solidFill>
              <a:headEnd type="stealth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7" name="グループ化 256"/>
          <p:cNvGrpSpPr/>
          <p:nvPr/>
        </p:nvGrpSpPr>
        <p:grpSpPr>
          <a:xfrm>
            <a:off x="4115353" y="6244708"/>
            <a:ext cx="574840" cy="551714"/>
            <a:chOff x="-53809" y="-34007"/>
            <a:chExt cx="672688" cy="385735"/>
          </a:xfrm>
        </p:grpSpPr>
        <p:sp>
          <p:nvSpPr>
            <p:cNvPr id="258" name="テキスト ボックス 2"/>
            <p:cNvSpPr txBox="1">
              <a:spLocks noChangeArrowheads="1"/>
            </p:cNvSpPr>
            <p:nvPr/>
          </p:nvSpPr>
          <p:spPr bwMode="auto">
            <a:xfrm>
              <a:off x="-53809" y="-34007"/>
              <a:ext cx="672688" cy="385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2800" kern="100" dirty="0" smtClean="0">
                  <a:solidFill>
                    <a:srgbClr val="FF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＋</a:t>
              </a:r>
              <a:endParaRPr lang="ja-JP" altLang="ja-JP" sz="2800" kern="100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endParaRPr>
            </a:p>
          </p:txBody>
        </p:sp>
        <p:sp>
          <p:nvSpPr>
            <p:cNvPr id="259" name="円/楕円 258"/>
            <p:cNvSpPr/>
            <p:nvPr/>
          </p:nvSpPr>
          <p:spPr>
            <a:xfrm>
              <a:off x="42863" y="47625"/>
              <a:ext cx="409575" cy="23812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800">
                <a:latin typeface="+mj-ea"/>
                <a:ea typeface="+mj-ea"/>
              </a:endParaRPr>
            </a:p>
          </p:txBody>
        </p:sp>
      </p:grpSp>
      <p:grpSp>
        <p:nvGrpSpPr>
          <p:cNvPr id="260" name="グループ化 259"/>
          <p:cNvGrpSpPr/>
          <p:nvPr/>
        </p:nvGrpSpPr>
        <p:grpSpPr>
          <a:xfrm>
            <a:off x="6798050" y="6234434"/>
            <a:ext cx="574840" cy="551714"/>
            <a:chOff x="-53809" y="-34007"/>
            <a:chExt cx="672688" cy="385735"/>
          </a:xfrm>
        </p:grpSpPr>
        <p:sp>
          <p:nvSpPr>
            <p:cNvPr id="261" name="テキスト ボックス 2"/>
            <p:cNvSpPr txBox="1">
              <a:spLocks noChangeArrowheads="1"/>
            </p:cNvSpPr>
            <p:nvPr/>
          </p:nvSpPr>
          <p:spPr bwMode="auto">
            <a:xfrm>
              <a:off x="-53809" y="-34007"/>
              <a:ext cx="672688" cy="385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2800" kern="100" dirty="0" smtClean="0">
                  <a:solidFill>
                    <a:srgbClr val="FF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－</a:t>
              </a:r>
              <a:endParaRPr lang="ja-JP" altLang="ja-JP" sz="2800" kern="100" dirty="0">
                <a:solidFill>
                  <a:srgbClr val="FF0000"/>
                </a:solidFill>
                <a:latin typeface="+mj-ea"/>
                <a:cs typeface="Times New Roman" panose="02020603050405020304" pitchFamily="18" charset="0"/>
              </a:endParaRPr>
            </a:p>
          </p:txBody>
        </p:sp>
        <p:sp>
          <p:nvSpPr>
            <p:cNvPr id="262" name="円/楕円 261"/>
            <p:cNvSpPr/>
            <p:nvPr/>
          </p:nvSpPr>
          <p:spPr>
            <a:xfrm>
              <a:off x="42863" y="47625"/>
              <a:ext cx="409575" cy="23812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800"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134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2291" y="1503653"/>
            <a:ext cx="1129938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各電極での反応式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lang="en-US" altLang="ja-JP" sz="4400" dirty="0" smtClean="0"/>
              <a:t>[</a:t>
            </a:r>
            <a:r>
              <a:rPr lang="ja-JP" altLang="en-US" sz="4400" dirty="0" smtClean="0"/>
              <a:t>負極</a:t>
            </a:r>
            <a:r>
              <a:rPr lang="en-US" altLang="ja-JP" sz="4400" dirty="0" smtClean="0"/>
              <a:t>]</a:t>
            </a:r>
            <a:r>
              <a:rPr lang="en-US" altLang="ja-JP" sz="4400" b="1" dirty="0" smtClean="0"/>
              <a:t> </a:t>
            </a:r>
            <a:r>
              <a:rPr lang="ja-JP" altLang="en-US" sz="4400" b="1" dirty="0" smtClean="0"/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H</a:t>
            </a:r>
            <a:r>
              <a:rPr lang="ja-JP" altLang="ja-JP" sz="4400" b="1" baseline="-25000" dirty="0">
                <a:solidFill>
                  <a:srgbClr val="FF0000"/>
                </a:solidFill>
              </a:rPr>
              <a:t>２</a:t>
            </a:r>
            <a:r>
              <a:rPr lang="ja-JP" altLang="ja-JP" sz="4400" b="1" dirty="0">
                <a:solidFill>
                  <a:srgbClr val="FF0000"/>
                </a:solidFill>
              </a:rPr>
              <a:t>　＋　</a:t>
            </a:r>
            <a:r>
              <a:rPr lang="en-US" altLang="ja-JP" sz="4400" b="1" dirty="0">
                <a:solidFill>
                  <a:srgbClr val="FF0000"/>
                </a:solidFill>
              </a:rPr>
              <a:t>2OH</a:t>
            </a:r>
            <a:r>
              <a:rPr lang="ja-JP" altLang="ja-JP" sz="4400" b="1" baseline="30000" dirty="0" smtClean="0">
                <a:solidFill>
                  <a:srgbClr val="FF0000"/>
                </a:solidFill>
              </a:rPr>
              <a:t>－</a:t>
            </a:r>
            <a:r>
              <a:rPr lang="ja-JP" altLang="en-US" sz="4400" dirty="0" smtClean="0">
                <a:solidFill>
                  <a:srgbClr val="FF0000"/>
                </a:solidFill>
              </a:rPr>
              <a:t>　</a:t>
            </a:r>
            <a:r>
              <a:rPr lang="en-US" altLang="ja-JP" sz="4400" b="1" dirty="0" smtClean="0">
                <a:solidFill>
                  <a:srgbClr val="FF0000"/>
                </a:solidFill>
              </a:rPr>
              <a:t>→</a:t>
            </a:r>
            <a:r>
              <a:rPr lang="ja-JP" altLang="ja-JP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2H</a:t>
            </a:r>
            <a:r>
              <a:rPr lang="en-US" altLang="ja-JP" sz="4400" b="1" baseline="-25000" dirty="0">
                <a:solidFill>
                  <a:srgbClr val="FF0000"/>
                </a:solidFill>
              </a:rPr>
              <a:t>2</a:t>
            </a:r>
            <a:r>
              <a:rPr lang="en-US" altLang="ja-JP" sz="4400" b="1" dirty="0">
                <a:solidFill>
                  <a:srgbClr val="FF0000"/>
                </a:solidFill>
              </a:rPr>
              <a:t>O</a:t>
            </a:r>
            <a:r>
              <a:rPr lang="ja-JP" altLang="ja-JP" sz="4400" b="1" dirty="0">
                <a:solidFill>
                  <a:srgbClr val="FF0000"/>
                </a:solidFill>
              </a:rPr>
              <a:t>　＋　</a:t>
            </a:r>
            <a:r>
              <a:rPr lang="en-US" altLang="ja-JP" sz="4400" b="1" dirty="0">
                <a:solidFill>
                  <a:srgbClr val="FF0000"/>
                </a:solidFill>
              </a:rPr>
              <a:t>2e</a:t>
            </a:r>
            <a:r>
              <a:rPr lang="ja-JP" altLang="ja-JP" sz="4400" b="1" baseline="30000" dirty="0">
                <a:solidFill>
                  <a:srgbClr val="FF0000"/>
                </a:solidFill>
              </a:rPr>
              <a:t>－</a:t>
            </a:r>
            <a:r>
              <a:rPr lang="ja-JP" altLang="ja-JP" sz="4400" b="1" dirty="0">
                <a:solidFill>
                  <a:srgbClr val="FF0000"/>
                </a:solidFill>
              </a:rPr>
              <a:t>　</a:t>
            </a:r>
            <a:endParaRPr lang="en-US" altLang="ja-JP" sz="4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sz="4400" dirty="0" smtClean="0"/>
          </a:p>
          <a:p>
            <a:pPr marL="0" indent="0">
              <a:buNone/>
            </a:pPr>
            <a:r>
              <a:rPr kumimoji="1" lang="en-US" altLang="ja-JP" sz="4400" dirty="0" smtClean="0"/>
              <a:t>[</a:t>
            </a:r>
            <a:r>
              <a:rPr kumimoji="1" lang="ja-JP" altLang="en-US" sz="4400" dirty="0" smtClean="0"/>
              <a:t>正極</a:t>
            </a:r>
            <a:r>
              <a:rPr kumimoji="1" lang="en-US" altLang="ja-JP" sz="4400" dirty="0" smtClean="0"/>
              <a:t>]</a:t>
            </a:r>
            <a:r>
              <a:rPr lang="en-US" altLang="ja-JP" sz="4400" b="1" dirty="0" smtClean="0"/>
              <a:t> </a:t>
            </a:r>
            <a:r>
              <a:rPr lang="ja-JP" altLang="en-US" sz="4400" b="1" dirty="0" smtClean="0"/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O</a:t>
            </a:r>
            <a:r>
              <a:rPr lang="ja-JP" altLang="ja-JP" sz="4400" b="1" baseline="-25000" dirty="0">
                <a:solidFill>
                  <a:srgbClr val="FF0000"/>
                </a:solidFill>
              </a:rPr>
              <a:t>２</a:t>
            </a:r>
            <a:r>
              <a:rPr lang="ja-JP" altLang="ja-JP" sz="4400" b="1" dirty="0">
                <a:solidFill>
                  <a:srgbClr val="FF0000"/>
                </a:solidFill>
              </a:rPr>
              <a:t>　＋　</a:t>
            </a:r>
            <a:r>
              <a:rPr lang="en-US" altLang="ja-JP" sz="4400" b="1" dirty="0">
                <a:solidFill>
                  <a:srgbClr val="FF0000"/>
                </a:solidFill>
              </a:rPr>
              <a:t> 2H</a:t>
            </a:r>
            <a:r>
              <a:rPr lang="en-US" altLang="ja-JP" sz="4400" b="1" baseline="-25000" dirty="0">
                <a:solidFill>
                  <a:srgbClr val="FF0000"/>
                </a:solidFill>
              </a:rPr>
              <a:t>2</a:t>
            </a:r>
            <a:r>
              <a:rPr lang="en-US" altLang="ja-JP" sz="4400" b="1" dirty="0">
                <a:solidFill>
                  <a:srgbClr val="FF0000"/>
                </a:solidFill>
              </a:rPr>
              <a:t>O </a:t>
            </a:r>
            <a:r>
              <a:rPr lang="ja-JP" altLang="ja-JP" sz="4400" b="1" baseline="30000" dirty="0">
                <a:solidFill>
                  <a:srgbClr val="FF0000"/>
                </a:solidFill>
              </a:rPr>
              <a:t>　　</a:t>
            </a:r>
            <a:r>
              <a:rPr lang="ja-JP" altLang="ja-JP" sz="4400" b="1" dirty="0">
                <a:solidFill>
                  <a:srgbClr val="FF0000"/>
                </a:solidFill>
              </a:rPr>
              <a:t>＋　</a:t>
            </a:r>
            <a:r>
              <a:rPr lang="en-US" altLang="ja-JP" sz="4400" b="1" dirty="0">
                <a:solidFill>
                  <a:srgbClr val="FF0000"/>
                </a:solidFill>
              </a:rPr>
              <a:t>4e</a:t>
            </a:r>
            <a:r>
              <a:rPr lang="ja-JP" altLang="ja-JP" sz="4400" b="1" baseline="30000" dirty="0" smtClean="0">
                <a:solidFill>
                  <a:srgbClr val="FF0000"/>
                </a:solidFill>
              </a:rPr>
              <a:t>－</a:t>
            </a:r>
            <a:r>
              <a:rPr lang="ja-JP" altLang="en-US" sz="4400" dirty="0" smtClean="0">
                <a:solidFill>
                  <a:srgbClr val="FF0000"/>
                </a:solidFill>
              </a:rPr>
              <a:t>　</a:t>
            </a:r>
            <a:r>
              <a:rPr lang="en-US" altLang="ja-JP" sz="4400" b="1" dirty="0" smtClean="0">
                <a:solidFill>
                  <a:srgbClr val="FF0000"/>
                </a:solidFill>
              </a:rPr>
              <a:t>→</a:t>
            </a:r>
            <a:r>
              <a:rPr lang="ja-JP" altLang="ja-JP" sz="4400" b="1" dirty="0">
                <a:solidFill>
                  <a:srgbClr val="FF0000"/>
                </a:solidFill>
              </a:rPr>
              <a:t>　</a:t>
            </a:r>
            <a:r>
              <a:rPr lang="en-US" altLang="ja-JP" sz="4400" b="1" dirty="0">
                <a:solidFill>
                  <a:srgbClr val="FF0000"/>
                </a:solidFill>
              </a:rPr>
              <a:t>4OH</a:t>
            </a:r>
            <a:r>
              <a:rPr lang="ja-JP" altLang="ja-JP" sz="4400" b="1" baseline="30000" dirty="0">
                <a:solidFill>
                  <a:srgbClr val="FF0000"/>
                </a:solidFill>
              </a:rPr>
              <a:t>－</a:t>
            </a:r>
            <a:r>
              <a:rPr lang="ja-JP" altLang="ja-JP" sz="4400" b="1" dirty="0">
                <a:solidFill>
                  <a:srgbClr val="FF0000"/>
                </a:solidFill>
              </a:rPr>
              <a:t>　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11683" y="2223149"/>
            <a:ext cx="11374191" cy="36318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36713" y="0"/>
            <a:ext cx="11524129" cy="1283371"/>
          </a:xfrm>
        </p:spPr>
        <p:txBody>
          <a:bodyPr>
            <a:normAutofit fontScale="90000"/>
          </a:bodyPr>
          <a:lstStyle/>
          <a:p>
            <a:r>
              <a:rPr lang="ja-JP" altLang="ja-JP" b="1" dirty="0"/>
              <a:t>実験２　</a:t>
            </a:r>
            <a:r>
              <a:rPr lang="en-US" altLang="ja-JP" b="1" dirty="0">
                <a:latin typeface="+mj-ea"/>
              </a:rPr>
              <a:t>KOH</a:t>
            </a:r>
            <a:r>
              <a:rPr lang="ja-JP" altLang="ja-JP" b="1" dirty="0"/>
              <a:t>水溶液の電気分解装置に</a:t>
            </a:r>
            <a:r>
              <a:rPr lang="ja-JP" altLang="ja-JP" b="1" dirty="0" smtClean="0"/>
              <a:t>オルゴー</a:t>
            </a:r>
            <a:r>
              <a:rPr lang="ja-JP" altLang="en-US" b="1" dirty="0" smtClean="0"/>
              <a:t>ル</a:t>
            </a:r>
            <a:r>
              <a:rPr lang="ja-JP" altLang="ja-JP" b="1" dirty="0" smtClean="0"/>
              <a:t>を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b="1" dirty="0"/>
              <a:t>　</a:t>
            </a:r>
            <a:r>
              <a:rPr lang="ja-JP" altLang="en-US" b="1" dirty="0" smtClean="0"/>
              <a:t>　　　　</a:t>
            </a:r>
            <a:r>
              <a:rPr lang="ja-JP" altLang="ja-JP" b="1" dirty="0" smtClean="0"/>
              <a:t>つなげる</a:t>
            </a:r>
            <a:endParaRPr kumimoji="1" lang="ja-JP" alt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166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-68584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電気分解と電池の関係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838177"/>
              </p:ext>
            </p:extLst>
          </p:nvPr>
        </p:nvGraphicFramePr>
        <p:xfrm>
          <a:off x="294068" y="873187"/>
          <a:ext cx="11603864" cy="5810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932"/>
                <a:gridCol w="5801932"/>
              </a:tblGrid>
              <a:tr h="5236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電気分解</a:t>
                      </a:r>
                    </a:p>
                  </a:txBody>
                  <a:tcPr marL="62865" marR="6286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電　池</a:t>
                      </a:r>
                    </a:p>
                  </a:txBody>
                  <a:tcPr marL="62865" marR="62865" marT="0" marB="0"/>
                </a:tc>
              </a:tr>
              <a:tr h="15709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外部からの電気エネルギーによって</a:t>
                      </a:r>
                      <a:r>
                        <a:rPr lang="ja-JP" sz="3600" kern="1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強制的</a:t>
                      </a:r>
                      <a:r>
                        <a:rPr lang="ja-JP" sz="3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に酸化還元反応を起こす</a:t>
                      </a:r>
                    </a:p>
                  </a:txBody>
                  <a:tcPr marL="62865" marR="62865" marT="0" marB="0"/>
                </a:tc>
                <a:tc>
                  <a:txBody>
                    <a:bodyPr/>
                    <a:lstStyle/>
                    <a:p>
                      <a:pPr indent="-15875" algn="just">
                        <a:spcAft>
                          <a:spcPts val="0"/>
                        </a:spcAft>
                      </a:pPr>
                      <a:r>
                        <a:rPr lang="ja-JP" sz="3600" kern="1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自発的</a:t>
                      </a:r>
                      <a:r>
                        <a:rPr lang="ja-JP" sz="3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な酸化還元反応を利用して電流を取り出す</a:t>
                      </a:r>
                    </a:p>
                  </a:txBody>
                  <a:tcPr marL="62865" marR="62865" marT="0" marB="0"/>
                </a:tc>
              </a:tr>
              <a:tr h="1047317">
                <a:tc>
                  <a:txBody>
                    <a:bodyPr/>
                    <a:lstStyle/>
                    <a:p>
                      <a:pPr indent="133350"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（－）陰極　（還元）</a:t>
                      </a:r>
                    </a:p>
                    <a:p>
                      <a:pPr indent="133350"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（＋）陽極　（酸化）</a:t>
                      </a:r>
                    </a:p>
                  </a:txBody>
                  <a:tcPr marL="62865" marR="62865" marT="0" marB="0"/>
                </a:tc>
                <a:tc>
                  <a:txBody>
                    <a:bodyPr/>
                    <a:lstStyle/>
                    <a:p>
                      <a:pPr indent="133350"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（－）負極　（酸化）</a:t>
                      </a:r>
                    </a:p>
                    <a:p>
                      <a:pPr indent="133350"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（＋）正極　（還元）</a:t>
                      </a:r>
                    </a:p>
                  </a:txBody>
                  <a:tcPr marL="62865" marR="62865" marT="0" marB="0"/>
                </a:tc>
              </a:tr>
              <a:tr h="2668997">
                <a:tc gridSpan="2">
                  <a:txBody>
                    <a:bodyPr/>
                    <a:lstStyle/>
                    <a:p>
                      <a:pPr indent="133350" algn="ctr">
                        <a:spcAft>
                          <a:spcPts val="0"/>
                        </a:spcAft>
                      </a:pPr>
                      <a:endParaRPr lang="ja-JP" sz="3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  <a:tc hMerge="1">
                  <a:txBody>
                    <a:bodyPr/>
                    <a:lstStyle/>
                    <a:p>
                      <a:pPr indent="133350" algn="ctr">
                        <a:spcAft>
                          <a:spcPts val="0"/>
                        </a:spcAft>
                      </a:pPr>
                      <a:endParaRPr lang="ja-JP" sz="3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</a:tr>
            </a:tbl>
          </a:graphicData>
        </a:graphic>
      </p:graphicFrame>
      <p:grpSp>
        <p:nvGrpSpPr>
          <p:cNvPr id="5" name="グループ化 4"/>
          <p:cNvGrpSpPr/>
          <p:nvPr/>
        </p:nvGrpSpPr>
        <p:grpSpPr>
          <a:xfrm>
            <a:off x="2431463" y="4071429"/>
            <a:ext cx="7216933" cy="2712698"/>
            <a:chOff x="55353" y="-8216"/>
            <a:chExt cx="4190792" cy="1994410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55353" y="-8216"/>
              <a:ext cx="4190792" cy="1994410"/>
              <a:chOff x="79882" y="-29327"/>
              <a:chExt cx="3988665" cy="1994410"/>
            </a:xfrm>
          </p:grpSpPr>
          <p:sp>
            <p:nvSpPr>
              <p:cNvPr id="8" name="テキスト ボックス 72"/>
              <p:cNvSpPr txBox="1"/>
              <p:nvPr/>
            </p:nvSpPr>
            <p:spPr>
              <a:xfrm>
                <a:off x="3579377" y="143413"/>
                <a:ext cx="489170" cy="55627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ja-JP" sz="2000" kern="12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正極</a:t>
                </a:r>
                <a:endParaRPr lang="ja-JP" sz="2000" dirty="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sz="2000" kern="12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（＋）</a:t>
                </a:r>
                <a:endParaRPr lang="ja-JP" sz="2000" dirty="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9" name="テキスト ボックス 75"/>
              <p:cNvSpPr txBox="1"/>
              <p:nvPr/>
            </p:nvSpPr>
            <p:spPr>
              <a:xfrm>
                <a:off x="2526417" y="157513"/>
                <a:ext cx="563246" cy="54783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sz="2000" kern="120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負極</a:t>
                </a:r>
                <a:endParaRPr lang="ja-JP" sz="200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ja-JP" sz="2000" kern="120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（－）</a:t>
                </a:r>
                <a:endParaRPr lang="ja-JP" sz="200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</p:txBody>
          </p:sp>
          <p:cxnSp>
            <p:nvCxnSpPr>
              <p:cNvPr id="10" name="直線コネクタ 9"/>
              <p:cNvCxnSpPr/>
              <p:nvPr/>
            </p:nvCxnSpPr>
            <p:spPr>
              <a:xfrm flipV="1">
                <a:off x="1918600" y="469538"/>
                <a:ext cx="1" cy="11552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/>
              <p:cNvCxnSpPr/>
              <p:nvPr/>
            </p:nvCxnSpPr>
            <p:spPr>
              <a:xfrm flipH="1" flipV="1">
                <a:off x="224970" y="469538"/>
                <a:ext cx="1841" cy="11552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>
                <a:off x="231356" y="636601"/>
                <a:ext cx="1687245" cy="44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 flipV="1">
                <a:off x="226350" y="1624826"/>
                <a:ext cx="1692250" cy="130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正方形/長方形 13"/>
              <p:cNvSpPr/>
              <p:nvPr/>
            </p:nvSpPr>
            <p:spPr>
              <a:xfrm rot="10800000">
                <a:off x="401854" y="409663"/>
                <a:ext cx="262557" cy="89609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 sz="2000">
                  <a:latin typeface="+mj-ea"/>
                  <a:ea typeface="+mj-ea"/>
                </a:endParaRPr>
              </a:p>
            </p:txBody>
          </p:sp>
          <p:cxnSp>
            <p:nvCxnSpPr>
              <p:cNvPr id="15" name="直線コネクタ 14"/>
              <p:cNvCxnSpPr>
                <a:stCxn id="14" idx="2"/>
              </p:cNvCxnSpPr>
              <p:nvPr/>
            </p:nvCxnSpPr>
            <p:spPr>
              <a:xfrm flipV="1">
                <a:off x="533132" y="3275"/>
                <a:ext cx="0" cy="4063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正方形/長方形 15"/>
              <p:cNvSpPr/>
              <p:nvPr/>
            </p:nvSpPr>
            <p:spPr>
              <a:xfrm rot="10800000">
                <a:off x="1461823" y="409663"/>
                <a:ext cx="262557" cy="89609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 sz="2000">
                  <a:latin typeface="+mj-ea"/>
                  <a:ea typeface="+mj-ea"/>
                </a:endParaRPr>
              </a:p>
            </p:txBody>
          </p:sp>
          <p:cxnSp>
            <p:nvCxnSpPr>
              <p:cNvPr id="17" name="直線コネクタ 16"/>
              <p:cNvCxnSpPr/>
              <p:nvPr/>
            </p:nvCxnSpPr>
            <p:spPr>
              <a:xfrm flipV="1">
                <a:off x="1582147" y="265239"/>
                <a:ext cx="0" cy="1444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 flipV="1">
                <a:off x="1593101" y="262631"/>
                <a:ext cx="835859" cy="25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 flipV="1">
                <a:off x="3814428" y="468234"/>
                <a:ext cx="1" cy="11552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 flipH="1" flipV="1">
                <a:off x="2120798" y="468234"/>
                <a:ext cx="1841" cy="11552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2127184" y="635297"/>
                <a:ext cx="1687245" cy="44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 flipV="1">
                <a:off x="2122178" y="1623522"/>
                <a:ext cx="1692250" cy="130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正方形/長方形 22"/>
              <p:cNvSpPr/>
              <p:nvPr/>
            </p:nvSpPr>
            <p:spPr>
              <a:xfrm rot="10800000">
                <a:off x="2297682" y="408359"/>
                <a:ext cx="262557" cy="89609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 sz="2000">
                  <a:latin typeface="+mj-ea"/>
                  <a:ea typeface="+mj-ea"/>
                </a:endParaRPr>
              </a:p>
            </p:txBody>
          </p:sp>
          <p:cxnSp>
            <p:nvCxnSpPr>
              <p:cNvPr id="24" name="直線コネクタ 23"/>
              <p:cNvCxnSpPr>
                <a:stCxn id="23" idx="2"/>
              </p:cNvCxnSpPr>
              <p:nvPr/>
            </p:nvCxnSpPr>
            <p:spPr>
              <a:xfrm flipV="1">
                <a:off x="2428960" y="263935"/>
                <a:ext cx="0" cy="1444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正方形/長方形 24"/>
              <p:cNvSpPr/>
              <p:nvPr/>
            </p:nvSpPr>
            <p:spPr>
              <a:xfrm rot="10800000">
                <a:off x="3357651" y="408359"/>
                <a:ext cx="262557" cy="89609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 sz="2000">
                  <a:latin typeface="+mj-ea"/>
                  <a:ea typeface="+mj-ea"/>
                </a:endParaRPr>
              </a:p>
            </p:txBody>
          </p:sp>
          <p:cxnSp>
            <p:nvCxnSpPr>
              <p:cNvPr id="26" name="直線コネクタ 25"/>
              <p:cNvCxnSpPr/>
              <p:nvPr/>
            </p:nvCxnSpPr>
            <p:spPr>
              <a:xfrm flipV="1">
                <a:off x="533132" y="0"/>
                <a:ext cx="2955797" cy="263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 flipV="1">
                <a:off x="3488929" y="1971"/>
                <a:ext cx="0" cy="4063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8" name="テキスト ボックス 75"/>
              <p:cNvSpPr txBox="1"/>
              <p:nvPr/>
            </p:nvSpPr>
            <p:spPr>
              <a:xfrm>
                <a:off x="1041822" y="143413"/>
                <a:ext cx="393715" cy="59494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sz="2000" kern="12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陰極</a:t>
                </a:r>
                <a:endParaRPr lang="ja-JP" sz="2000" dirty="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ja-JP" sz="2000" kern="12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（－）</a:t>
                </a:r>
                <a:endParaRPr lang="ja-JP" sz="2000" dirty="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29" name="テキスト ボックス 75"/>
              <p:cNvSpPr txBox="1"/>
              <p:nvPr/>
            </p:nvSpPr>
            <p:spPr>
              <a:xfrm>
                <a:off x="79882" y="149533"/>
                <a:ext cx="778235" cy="55627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sz="2000" kern="12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陽極</a:t>
                </a:r>
                <a:endParaRPr lang="ja-JP" sz="2000" dirty="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ja-JP" sz="2000" kern="12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（＋）</a:t>
                </a:r>
                <a:endParaRPr lang="ja-JP" sz="2000" dirty="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30" name="テキスト ボックス 38"/>
              <p:cNvSpPr txBox="1"/>
              <p:nvPr/>
            </p:nvSpPr>
            <p:spPr>
              <a:xfrm>
                <a:off x="667904" y="1679796"/>
                <a:ext cx="808990" cy="28528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ja-JP" sz="2000" kern="120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電気分解</a:t>
                </a:r>
                <a:endParaRPr lang="ja-JP" sz="200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31" name="テキスト ボックス 39"/>
              <p:cNvSpPr txBox="1"/>
              <p:nvPr/>
            </p:nvSpPr>
            <p:spPr>
              <a:xfrm>
                <a:off x="2548222" y="1686655"/>
                <a:ext cx="808990" cy="2784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ja-JP" sz="2000" kern="120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電　池</a:t>
                </a:r>
                <a:endParaRPr lang="ja-JP" sz="2000">
                  <a:effectLst/>
                  <a:latin typeface="+mj-ea"/>
                  <a:ea typeface="+mj-ea"/>
                  <a:cs typeface="ＭＳ Ｐゴシック" panose="020B0600070205080204" pitchFamily="50" charset="-128"/>
                </a:endParaRPr>
              </a:p>
            </p:txBody>
          </p:sp>
          <p:grpSp>
            <p:nvGrpSpPr>
              <p:cNvPr id="32" name="グループ化 31"/>
              <p:cNvGrpSpPr/>
              <p:nvPr/>
            </p:nvGrpSpPr>
            <p:grpSpPr>
              <a:xfrm>
                <a:off x="584478" y="73049"/>
                <a:ext cx="575235" cy="394095"/>
                <a:chOff x="559553" y="73049"/>
                <a:chExt cx="575235" cy="394095"/>
              </a:xfrm>
            </p:grpSpPr>
            <p:cxnSp>
              <p:nvCxnSpPr>
                <p:cNvPr id="42" name="直線矢印コネクタ 41"/>
                <p:cNvCxnSpPr/>
                <p:nvPr/>
              </p:nvCxnSpPr>
              <p:spPr>
                <a:xfrm flipV="1">
                  <a:off x="559553" y="131395"/>
                  <a:ext cx="0" cy="20475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3" name="テキスト ボックス 75"/>
                <p:cNvSpPr txBox="1"/>
                <p:nvPr/>
              </p:nvSpPr>
              <p:spPr>
                <a:xfrm>
                  <a:off x="571542" y="73049"/>
                  <a:ext cx="563246" cy="3940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2000" kern="1200" dirty="0">
                      <a:solidFill>
                        <a:srgbClr val="000000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ｅ</a:t>
                  </a:r>
                  <a:r>
                    <a:rPr lang="ja-JP" sz="2000" kern="1200" baseline="30000" dirty="0">
                      <a:solidFill>
                        <a:srgbClr val="000000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000" dirty="0">
                    <a:effectLst/>
                    <a:latin typeface="+mj-ea"/>
                    <a:ea typeface="+mj-ea"/>
                    <a:cs typeface="ＭＳ Ｐゴシック" panose="020B0600070205080204" pitchFamily="50" charset="-128"/>
                  </a:endParaRPr>
                </a:p>
              </p:txBody>
            </p:sp>
          </p:grpSp>
          <p:grpSp>
            <p:nvGrpSpPr>
              <p:cNvPr id="33" name="グループ化 32"/>
              <p:cNvGrpSpPr/>
              <p:nvPr/>
            </p:nvGrpSpPr>
            <p:grpSpPr>
              <a:xfrm>
                <a:off x="1343418" y="-29327"/>
                <a:ext cx="563246" cy="394334"/>
                <a:chOff x="1343418" y="-29327"/>
                <a:chExt cx="563246" cy="394334"/>
              </a:xfrm>
            </p:grpSpPr>
            <p:sp>
              <p:nvSpPr>
                <p:cNvPr id="40" name="テキスト ボックス 75"/>
                <p:cNvSpPr txBox="1"/>
                <p:nvPr/>
              </p:nvSpPr>
              <p:spPr>
                <a:xfrm>
                  <a:off x="1343418" y="-29327"/>
                  <a:ext cx="563246" cy="3940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2000" kern="1200" dirty="0">
                      <a:solidFill>
                        <a:srgbClr val="000000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ｅ</a:t>
                  </a:r>
                  <a:r>
                    <a:rPr lang="ja-JP" sz="2000" kern="1200" baseline="30000" dirty="0">
                      <a:solidFill>
                        <a:srgbClr val="000000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000" dirty="0">
                    <a:effectLst/>
                    <a:latin typeface="+mj-ea"/>
                    <a:ea typeface="+mj-ea"/>
                    <a:cs typeface="ＭＳ Ｐゴシック" panose="020B0600070205080204" pitchFamily="50" charset="-128"/>
                  </a:endParaRPr>
                </a:p>
              </p:txBody>
            </p:sp>
            <p:cxnSp>
              <p:nvCxnSpPr>
                <p:cNvPr id="41" name="直線矢印コネクタ 40"/>
                <p:cNvCxnSpPr/>
                <p:nvPr/>
              </p:nvCxnSpPr>
              <p:spPr>
                <a:xfrm flipV="1">
                  <a:off x="1523902" y="160255"/>
                  <a:ext cx="0" cy="204752"/>
                </a:xfrm>
                <a:prstGeom prst="straightConnector1">
                  <a:avLst/>
                </a:prstGeom>
                <a:ln>
                  <a:headEnd type="triangl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グループ化 33"/>
              <p:cNvGrpSpPr/>
              <p:nvPr/>
            </p:nvGrpSpPr>
            <p:grpSpPr>
              <a:xfrm>
                <a:off x="3207185" y="2310"/>
                <a:ext cx="563246" cy="394095"/>
                <a:chOff x="3207185" y="2310"/>
                <a:chExt cx="563246" cy="394095"/>
              </a:xfrm>
            </p:grpSpPr>
            <p:sp>
              <p:nvSpPr>
                <p:cNvPr id="38" name="テキスト ボックス 75"/>
                <p:cNvSpPr txBox="1"/>
                <p:nvPr/>
              </p:nvSpPr>
              <p:spPr>
                <a:xfrm>
                  <a:off x="3207185" y="2310"/>
                  <a:ext cx="563246" cy="3940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2000" kern="1200" dirty="0">
                      <a:solidFill>
                        <a:srgbClr val="000000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ｅ</a:t>
                  </a:r>
                  <a:r>
                    <a:rPr lang="ja-JP" sz="2000" kern="1200" baseline="30000" dirty="0">
                      <a:solidFill>
                        <a:srgbClr val="000000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000" dirty="0">
                    <a:effectLst/>
                    <a:latin typeface="+mj-ea"/>
                    <a:ea typeface="+mj-ea"/>
                    <a:cs typeface="ＭＳ Ｐゴシック" panose="020B0600070205080204" pitchFamily="50" charset="-128"/>
                  </a:endParaRPr>
                </a:p>
              </p:txBody>
            </p:sp>
            <p:cxnSp>
              <p:nvCxnSpPr>
                <p:cNvPr id="39" name="直線矢印コネクタ 38"/>
                <p:cNvCxnSpPr/>
                <p:nvPr/>
              </p:nvCxnSpPr>
              <p:spPr>
                <a:xfrm flipV="1">
                  <a:off x="3421304" y="167721"/>
                  <a:ext cx="0" cy="204752"/>
                </a:xfrm>
                <a:prstGeom prst="straightConnector1">
                  <a:avLst/>
                </a:prstGeom>
                <a:ln>
                  <a:headEnd type="triangle"/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グループ化 34"/>
              <p:cNvGrpSpPr/>
              <p:nvPr/>
            </p:nvGrpSpPr>
            <p:grpSpPr>
              <a:xfrm>
                <a:off x="2473053" y="-21111"/>
                <a:ext cx="563246" cy="394674"/>
                <a:chOff x="2368914" y="-21111"/>
                <a:chExt cx="563246" cy="394674"/>
              </a:xfrm>
            </p:grpSpPr>
            <p:cxnSp>
              <p:nvCxnSpPr>
                <p:cNvPr id="36" name="直線矢印コネクタ 35"/>
                <p:cNvCxnSpPr/>
                <p:nvPr/>
              </p:nvCxnSpPr>
              <p:spPr>
                <a:xfrm flipV="1">
                  <a:off x="2395992" y="168811"/>
                  <a:ext cx="0" cy="20475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7" name="テキスト ボックス 75"/>
                <p:cNvSpPr txBox="1"/>
                <p:nvPr/>
              </p:nvSpPr>
              <p:spPr>
                <a:xfrm>
                  <a:off x="2368914" y="-21111"/>
                  <a:ext cx="563246" cy="3940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2000" kern="1200">
                      <a:solidFill>
                        <a:srgbClr val="000000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ｅ</a:t>
                  </a:r>
                  <a:r>
                    <a:rPr lang="ja-JP" sz="2000" kern="1200" baseline="30000">
                      <a:solidFill>
                        <a:srgbClr val="000000"/>
                      </a:solidFill>
                      <a:effectLst/>
                      <a:latin typeface="+mj-ea"/>
                      <a:ea typeface="+mj-ea"/>
                      <a:cs typeface="Times New Roman" panose="02020603050405020304" pitchFamily="18" charset="0"/>
                    </a:rPr>
                    <a:t>－</a:t>
                  </a:r>
                  <a:endParaRPr lang="ja-JP" sz="2000">
                    <a:effectLst/>
                    <a:latin typeface="+mj-ea"/>
                    <a:ea typeface="+mj-ea"/>
                    <a:cs typeface="ＭＳ Ｐゴシック" panose="020B0600070205080204" pitchFamily="50" charset="-128"/>
                  </a:endParaRPr>
                </a:p>
              </p:txBody>
            </p:sp>
          </p:grpSp>
        </p:grpSp>
        <p:sp>
          <p:nvSpPr>
            <p:cNvPr id="7" name="テキスト ボックス 2"/>
            <p:cNvSpPr txBox="1">
              <a:spLocks noChangeArrowheads="1"/>
            </p:cNvSpPr>
            <p:nvPr/>
          </p:nvSpPr>
          <p:spPr bwMode="auto">
            <a:xfrm>
              <a:off x="295275" y="1314450"/>
              <a:ext cx="3684269" cy="294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2000" kern="100" dirty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酸化　　　　　　</a:t>
              </a:r>
              <a:r>
                <a:rPr lang="ja-JP" altLang="en-US" sz="2000" kern="100" dirty="0" smtClean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　　</a:t>
              </a:r>
              <a:r>
                <a:rPr lang="ja-JP" sz="2000" kern="100" dirty="0" smtClean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 </a:t>
              </a:r>
              <a:r>
                <a:rPr lang="ja-JP" sz="2000" kern="100" dirty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還元　　　　</a:t>
              </a:r>
              <a:r>
                <a:rPr lang="ja-JP" altLang="en-US" sz="2000" kern="100" dirty="0" smtClean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　　</a:t>
              </a:r>
              <a:r>
                <a:rPr lang="ja-JP" sz="2000" kern="100" dirty="0" smtClean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 </a:t>
              </a:r>
              <a:r>
                <a:rPr lang="ja-JP" sz="2000" kern="100" dirty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酸化　　　　　　 </a:t>
              </a:r>
              <a:r>
                <a:rPr lang="ja-JP" altLang="en-US" sz="2000" kern="100" dirty="0" smtClean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　　</a:t>
              </a:r>
              <a:r>
                <a:rPr lang="ja-JP" sz="2000" kern="100" dirty="0" smtClean="0">
                  <a:effectLst/>
                  <a:latin typeface="+mj-ea"/>
                  <a:ea typeface="+mj-ea"/>
                  <a:cs typeface="Times New Roman" panose="02020603050405020304" pitchFamily="18" charset="0"/>
                </a:rPr>
                <a:t>還元</a:t>
              </a:r>
              <a:endParaRPr lang="ja-JP" sz="2000" kern="100" dirty="0">
                <a:effectLst/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53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338</Words>
  <Application>Microsoft Office PowerPoint</Application>
  <PresentationFormat>ワイド画面</PresentationFormat>
  <Paragraphs>137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ＭＳ Ｐゴシック</vt:lpstr>
      <vt:lpstr>ＭＳ ゴシック</vt:lpstr>
      <vt:lpstr>ＭＳ 明朝</vt:lpstr>
      <vt:lpstr>ＭＳ明朝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課題　　「電気分解の各電極での反応を 　　　　　理解し，〇〇との関係について 　　　　　考える。」</vt:lpstr>
      <vt:lpstr>PowerPoint プレゼンテーション</vt:lpstr>
      <vt:lpstr>実験１　KOH水溶液の電気分解</vt:lpstr>
      <vt:lpstr>実験１　KOH水溶液の電気分解</vt:lpstr>
      <vt:lpstr>PowerPoint プレゼンテーション</vt:lpstr>
      <vt:lpstr>実験２　KOH水溶液の電気分解装置にオルゴールをつなげる</vt:lpstr>
      <vt:lpstr>実験２　KOH水溶液の電気分解装置にオルゴールを 　　　　　つなげる</vt:lpstr>
      <vt:lpstr>電気分解と電池の関係</vt:lpstr>
      <vt:lpstr>電気分解と電池の関係</vt:lpstr>
      <vt:lpstr>鉛蓄電池（二次電池）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2017-10-27T01:42:03Z</cp:lastPrinted>
  <dcterms:created xsi:type="dcterms:W3CDTF">2017-10-03T13:49:58Z</dcterms:created>
  <dcterms:modified xsi:type="dcterms:W3CDTF">2017-12-04T05:56:15Z</dcterms:modified>
</cp:coreProperties>
</file>