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86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78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3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7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61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7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31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24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16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42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47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8A5E3-B80B-423C-8F94-7F905459EB88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7452-59F2-4BB9-A64E-9E23EB75E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53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24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fad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49248" y="1053922"/>
            <a:ext cx="98394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どんなときも信号を守る</a:t>
            </a:r>
            <a:r>
              <a:rPr lang="ja-JP" altLang="en-US" sz="5400" dirty="0" smtClean="0">
                <a:solidFill>
                  <a:schemeClr val="bg1"/>
                </a:solidFill>
              </a:rPr>
              <a:t>すがたを子どもに見せることで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49248" y="3410756"/>
            <a:ext cx="99682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きまりを守ることの大切さを伝えているつもりです。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99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50006" y="976647"/>
            <a:ext cx="106379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 smtClean="0">
                <a:solidFill>
                  <a:schemeClr val="bg1"/>
                </a:solidFill>
              </a:rPr>
              <a:t>自転車の後ろに乗っていた子どもも今では１１さい。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0006" y="3333482"/>
            <a:ext cx="110887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いつも親といっしょにいるわけでもなく</a:t>
            </a:r>
            <a:endParaRPr kumimoji="1" lang="en-US" altLang="ja-JP" sz="5400" dirty="0" smtClean="0">
              <a:solidFill>
                <a:schemeClr val="bg1"/>
              </a:solidFill>
            </a:endParaRPr>
          </a:p>
          <a:p>
            <a:r>
              <a:rPr kumimoji="1" lang="ja-JP" altLang="en-US" sz="5400" dirty="0" smtClean="0">
                <a:solidFill>
                  <a:schemeClr val="bg1"/>
                </a:solidFill>
              </a:rPr>
              <a:t>一生親が守れるわけでもない。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06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300764" y="577402"/>
            <a:ext cx="72508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だからこそ子どもには、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00764" y="1916806"/>
            <a:ext cx="5859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きまりを守る力も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00763" y="3256210"/>
            <a:ext cx="689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自分で判断する力も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00764" y="4595614"/>
            <a:ext cx="9234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どちらも身につけてほしい。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14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339401" y="757708"/>
            <a:ext cx="7997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</a:rPr>
              <a:t>親</a:t>
            </a:r>
            <a:r>
              <a:rPr lang="ja-JP" altLang="en-US" sz="5400" dirty="0" smtClean="0">
                <a:solidFill>
                  <a:schemeClr val="bg1"/>
                </a:solidFill>
              </a:rPr>
              <a:t>であるわたしにとって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39401" y="2058474"/>
            <a:ext cx="7096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大切でかけがえのない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9401" y="3359240"/>
            <a:ext cx="6246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子どもの「いのち」を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39401" y="4660006"/>
            <a:ext cx="9131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子どもが自分で守れるように。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718997" y="2482077"/>
            <a:ext cx="2923505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児童と同じくらいの小学生の写真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2308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24248" y="1056068"/>
            <a:ext cx="10393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赤信号だけど、車がきていないとき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4247" y="2611880"/>
            <a:ext cx="103932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つい道路を</a:t>
            </a:r>
            <a:r>
              <a:rPr lang="ja-JP" altLang="en-US" sz="5400" dirty="0" smtClean="0">
                <a:solidFill>
                  <a:schemeClr val="bg1"/>
                </a:solidFill>
              </a:rPr>
              <a:t>わ</a:t>
            </a:r>
            <a:r>
              <a:rPr lang="ja-JP" altLang="en-US" sz="5400" dirty="0">
                <a:solidFill>
                  <a:schemeClr val="bg1"/>
                </a:solidFill>
              </a:rPr>
              <a:t>た</a:t>
            </a:r>
            <a:r>
              <a:rPr kumimoji="1" lang="ja-JP" altLang="en-US" sz="5400" dirty="0" smtClean="0">
                <a:solidFill>
                  <a:schemeClr val="bg1"/>
                </a:solidFill>
              </a:rPr>
              <a:t>ってしまったという</a:t>
            </a:r>
            <a:endParaRPr kumimoji="1" lang="en-US" altLang="ja-JP" sz="5400" dirty="0" smtClean="0">
              <a:solidFill>
                <a:schemeClr val="bg1"/>
              </a:solidFill>
            </a:endParaRPr>
          </a:p>
          <a:p>
            <a:r>
              <a:rPr lang="ja-JP" altLang="en-US" sz="5400" dirty="0" smtClean="0">
                <a:solidFill>
                  <a:schemeClr val="bg1"/>
                </a:solidFill>
              </a:rPr>
              <a:t>けいけんはありませんか？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116" y="4197050"/>
            <a:ext cx="3785404" cy="25190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7528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24249" y="1056068"/>
            <a:ext cx="6671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わたしは、「あります」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4249" y="2702417"/>
            <a:ext cx="106379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まっている時間がもったいなくて・・・</a:t>
            </a:r>
            <a:endParaRPr kumimoji="1" lang="en-US" altLang="ja-JP" sz="5400" dirty="0" smtClean="0">
              <a:solidFill>
                <a:schemeClr val="bg1"/>
              </a:solidFill>
            </a:endParaRPr>
          </a:p>
          <a:p>
            <a:endParaRPr lang="en-US" altLang="ja-JP" sz="5400" dirty="0">
              <a:solidFill>
                <a:schemeClr val="bg1"/>
              </a:solidFill>
            </a:endParaRPr>
          </a:p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つい・・・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74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34096" y="875764"/>
            <a:ext cx="110371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でも、今から９年前、子ども</a:t>
            </a:r>
            <a:r>
              <a:rPr kumimoji="1" lang="ja-JP" altLang="en-US" sz="5400" dirty="0" smtClean="0">
                <a:solidFill>
                  <a:schemeClr val="bg1"/>
                </a:solidFill>
              </a:rPr>
              <a:t>が３</a:t>
            </a:r>
            <a:r>
              <a:rPr kumimoji="1" lang="ja-JP" altLang="en-US" sz="5400" dirty="0" err="1" smtClean="0">
                <a:solidFill>
                  <a:schemeClr val="bg1"/>
                </a:solidFill>
              </a:rPr>
              <a:t>さいだったころ</a:t>
            </a:r>
            <a:r>
              <a:rPr kumimoji="1" lang="ja-JP" altLang="en-US" sz="5400" dirty="0" smtClean="0">
                <a:solidFill>
                  <a:schemeClr val="bg1"/>
                </a:solidFill>
              </a:rPr>
              <a:t>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4096" y="3578181"/>
            <a:ext cx="110371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つい、赤信号をわたり、ものすごく</a:t>
            </a:r>
            <a:endParaRPr kumimoji="1" lang="en-US" altLang="ja-JP" sz="5400" dirty="0" smtClean="0">
              <a:solidFill>
                <a:schemeClr val="bg1"/>
              </a:solidFill>
            </a:endParaRPr>
          </a:p>
          <a:p>
            <a:r>
              <a:rPr kumimoji="1" lang="ja-JP" altLang="en-US" sz="5400" dirty="0" smtClean="0">
                <a:solidFill>
                  <a:schemeClr val="bg1"/>
                </a:solidFill>
              </a:rPr>
              <a:t>後かいしました。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0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34096" y="875764"/>
            <a:ext cx="81523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それはなぜかというと・・・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4096" y="2496354"/>
            <a:ext cx="10599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自転車に子どもを乗せていたから。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84901" y="4005329"/>
            <a:ext cx="2923505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自転車の後ろに乗っている小さな子供の写真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59720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378038" y="1326525"/>
            <a:ext cx="9092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じっと私を見つめる目に気づき、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78038" y="3166056"/>
            <a:ext cx="90924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かなりあせったのをはっきりとおぼえています。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09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29554" y="917277"/>
            <a:ext cx="9092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親は子どもに見られている。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29554" y="2555747"/>
            <a:ext cx="5859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ことばだけではなく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29554" y="4177042"/>
            <a:ext cx="10337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親としてどんな背中を見せられるか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36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68190" y="538766"/>
            <a:ext cx="7804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そんなことを考える中で、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68190" y="1770673"/>
            <a:ext cx="7109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あらためて考えました。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68190" y="3002580"/>
            <a:ext cx="9002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そもそもどうしてわたしたちは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89" y="4234487"/>
            <a:ext cx="94015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信号などのきまりを守らなくてはいけないのか。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4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73496" y="1182710"/>
            <a:ext cx="5859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答えはかんたん。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73496" y="2921358"/>
            <a:ext cx="7997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</a:rPr>
              <a:t>「いのちを守るため」です。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08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fade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275</Words>
  <Application>Microsoft Office PowerPoint</Application>
  <PresentationFormat>ワイド画面</PresentationFormat>
  <Paragraphs>38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7</cp:revision>
  <dcterms:created xsi:type="dcterms:W3CDTF">2017-09-27T14:54:27Z</dcterms:created>
  <dcterms:modified xsi:type="dcterms:W3CDTF">2017-12-07T09:16:52Z</dcterms:modified>
</cp:coreProperties>
</file>