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4" r:id="rId3"/>
    <p:sldId id="258" r:id="rId4"/>
    <p:sldId id="267" r:id="rId5"/>
    <p:sldId id="269" r:id="rId6"/>
    <p:sldId id="273" r:id="rId7"/>
    <p:sldId id="292" r:id="rId8"/>
    <p:sldId id="294" r:id="rId9"/>
    <p:sldId id="283" r:id="rId10"/>
    <p:sldId id="295" r:id="rId11"/>
    <p:sldId id="293" r:id="rId12"/>
    <p:sldId id="264" r:id="rId13"/>
    <p:sldId id="276" r:id="rId14"/>
    <p:sldId id="281" r:id="rId15"/>
    <p:sldId id="282" r:id="rId16"/>
    <p:sldId id="286" r:id="rId17"/>
    <p:sldId id="260" r:id="rId18"/>
  </p:sldIdLst>
  <p:sldSz cx="12192000" cy="6858000"/>
  <p:notesSz cx="6734175" cy="98679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0D8F-7B04-4706-B598-4395E2ABDAC0}" type="datetimeFigureOut">
              <a:rPr kumimoji="1" lang="ja-JP" altLang="en-US" smtClean="0"/>
              <a:t>2017/3/3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7D63-E8FB-4AFD-B47F-D05F8D26D3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04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0D8F-7B04-4706-B598-4395E2ABDAC0}" type="datetimeFigureOut">
              <a:rPr kumimoji="1" lang="ja-JP" altLang="en-US" smtClean="0"/>
              <a:t>2017/3/3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7D63-E8FB-4AFD-B47F-D05F8D26D3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193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0D8F-7B04-4706-B598-4395E2ABDAC0}" type="datetimeFigureOut">
              <a:rPr kumimoji="1" lang="ja-JP" altLang="en-US" smtClean="0"/>
              <a:t>2017/3/3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7D63-E8FB-4AFD-B47F-D05F8D26D3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25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0D8F-7B04-4706-B598-4395E2ABDAC0}" type="datetimeFigureOut">
              <a:rPr kumimoji="1" lang="ja-JP" altLang="en-US" smtClean="0"/>
              <a:t>2017/3/3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7D63-E8FB-4AFD-B47F-D05F8D26D3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88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0D8F-7B04-4706-B598-4395E2ABDAC0}" type="datetimeFigureOut">
              <a:rPr kumimoji="1" lang="ja-JP" altLang="en-US" smtClean="0"/>
              <a:t>2017/3/3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7D63-E8FB-4AFD-B47F-D05F8D26D3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74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0D8F-7B04-4706-B598-4395E2ABDAC0}" type="datetimeFigureOut">
              <a:rPr kumimoji="1" lang="ja-JP" altLang="en-US" smtClean="0"/>
              <a:t>2017/3/3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7D63-E8FB-4AFD-B47F-D05F8D26D3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61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0D8F-7B04-4706-B598-4395E2ABDAC0}" type="datetimeFigureOut">
              <a:rPr kumimoji="1" lang="ja-JP" altLang="en-US" smtClean="0"/>
              <a:t>2017/3/3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7D63-E8FB-4AFD-B47F-D05F8D26D3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15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0D8F-7B04-4706-B598-4395E2ABDAC0}" type="datetimeFigureOut">
              <a:rPr kumimoji="1" lang="ja-JP" altLang="en-US" smtClean="0"/>
              <a:t>2017/3/3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7D63-E8FB-4AFD-B47F-D05F8D26D3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39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0D8F-7B04-4706-B598-4395E2ABDAC0}" type="datetimeFigureOut">
              <a:rPr kumimoji="1" lang="ja-JP" altLang="en-US" smtClean="0"/>
              <a:t>2017/3/3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7D63-E8FB-4AFD-B47F-D05F8D26D3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624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0D8F-7B04-4706-B598-4395E2ABDAC0}" type="datetimeFigureOut">
              <a:rPr kumimoji="1" lang="ja-JP" altLang="en-US" smtClean="0"/>
              <a:t>2017/3/3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7D63-E8FB-4AFD-B47F-D05F8D26D3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07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0D8F-7B04-4706-B598-4395E2ABDAC0}" type="datetimeFigureOut">
              <a:rPr kumimoji="1" lang="ja-JP" altLang="en-US" smtClean="0"/>
              <a:t>2017/3/3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7D63-E8FB-4AFD-B47F-D05F8D26D3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8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40D8F-7B04-4706-B598-4395E2ABDAC0}" type="datetimeFigureOut">
              <a:rPr kumimoji="1" lang="ja-JP" altLang="en-US" smtClean="0"/>
              <a:t>2017/3/3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87D63-E8FB-4AFD-B47F-D05F8D26D3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68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>
          <a:xfrm>
            <a:off x="294503" y="1445569"/>
            <a:ext cx="11897497" cy="3230691"/>
          </a:xfrm>
          <a:prstGeom prst="rect">
            <a:avLst/>
          </a:prstGeom>
          <a:ln cmpd="thickThin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/>
              <a:t>中学校数学科</a:t>
            </a:r>
            <a:r>
              <a:rPr lang="en-US" altLang="ja-JP" sz="5400" dirty="0" smtClean="0"/>
              <a:t>Ⅱ</a:t>
            </a:r>
            <a:r>
              <a:rPr lang="ja-JP" altLang="en-US" sz="5400" dirty="0" smtClean="0"/>
              <a:t>講座</a:t>
            </a:r>
            <a:endParaRPr lang="en-US" altLang="ja-JP" sz="5400" dirty="0" smtClean="0"/>
          </a:p>
          <a:p>
            <a:endParaRPr lang="en-US" altLang="ja-JP" sz="5400" dirty="0"/>
          </a:p>
          <a:p>
            <a:r>
              <a:rPr lang="ja-JP" altLang="en-US" sz="5400" dirty="0" smtClean="0"/>
              <a:t>「数学的活動の充実を図る授業づくり」</a:t>
            </a:r>
            <a:endParaRPr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79585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04775" y="241300"/>
            <a:ext cx="4747311" cy="68262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グループ活動①→②</a:t>
            </a:r>
            <a:endParaRPr kumimoji="1" lang="ja-JP" altLang="en-US" dirty="0"/>
          </a:p>
        </p:txBody>
      </p:sp>
      <p:sp>
        <p:nvSpPr>
          <p:cNvPr id="10" name="タイトル 2"/>
          <p:cNvSpPr txBox="1">
            <a:spLocks/>
          </p:cNvSpPr>
          <p:nvPr/>
        </p:nvSpPr>
        <p:spPr>
          <a:xfrm>
            <a:off x="5086279" y="461818"/>
            <a:ext cx="1434594" cy="6373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dirty="0" smtClean="0"/>
              <a:t>教卓</a:t>
            </a:r>
            <a:endParaRPr lang="ja-JP" altLang="en-US" sz="3600" dirty="0"/>
          </a:p>
        </p:txBody>
      </p:sp>
      <p:grpSp>
        <p:nvGrpSpPr>
          <p:cNvPr id="113" name="グループ化 112"/>
          <p:cNvGrpSpPr/>
          <p:nvPr/>
        </p:nvGrpSpPr>
        <p:grpSpPr>
          <a:xfrm>
            <a:off x="7502265" y="5240989"/>
            <a:ext cx="1607032" cy="1497562"/>
            <a:chOff x="3262183" y="1820562"/>
            <a:chExt cx="4543167" cy="4233689"/>
          </a:xfrm>
        </p:grpSpPr>
        <p:sp>
          <p:nvSpPr>
            <p:cNvPr id="114" name="正方形/長方形 113"/>
            <p:cNvSpPr/>
            <p:nvPr/>
          </p:nvSpPr>
          <p:spPr>
            <a:xfrm>
              <a:off x="4151870" y="1820562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正方形/長方形 114"/>
            <p:cNvSpPr/>
            <p:nvPr/>
          </p:nvSpPr>
          <p:spPr>
            <a:xfrm>
              <a:off x="5535827" y="1820562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正方形/長方形 115"/>
            <p:cNvSpPr/>
            <p:nvPr/>
          </p:nvSpPr>
          <p:spPr>
            <a:xfrm rot="5400000">
              <a:off x="4843847" y="3509319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3262183" y="2450756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7072183" y="2450755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5169241" y="5321084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5054764" y="5240989"/>
            <a:ext cx="1607032" cy="1497562"/>
            <a:chOff x="3262183" y="1820562"/>
            <a:chExt cx="4543167" cy="4233689"/>
          </a:xfrm>
        </p:grpSpPr>
        <p:sp>
          <p:nvSpPr>
            <p:cNvPr id="121" name="正方形/長方形 120"/>
            <p:cNvSpPr/>
            <p:nvPr/>
          </p:nvSpPr>
          <p:spPr>
            <a:xfrm>
              <a:off x="4151870" y="1820562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正方形/長方形 121"/>
            <p:cNvSpPr/>
            <p:nvPr/>
          </p:nvSpPr>
          <p:spPr>
            <a:xfrm>
              <a:off x="5535827" y="1820562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正方形/長方形 122"/>
            <p:cNvSpPr/>
            <p:nvPr/>
          </p:nvSpPr>
          <p:spPr>
            <a:xfrm rot="5400000">
              <a:off x="4843847" y="3509319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円/楕円 123"/>
            <p:cNvSpPr/>
            <p:nvPr/>
          </p:nvSpPr>
          <p:spPr>
            <a:xfrm>
              <a:off x="3262183" y="2450756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25" name="円/楕円 124"/>
            <p:cNvSpPr/>
            <p:nvPr/>
          </p:nvSpPr>
          <p:spPr>
            <a:xfrm>
              <a:off x="7072183" y="2450755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5169241" y="5321084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127" name="グループ化 126"/>
          <p:cNvGrpSpPr/>
          <p:nvPr/>
        </p:nvGrpSpPr>
        <p:grpSpPr>
          <a:xfrm>
            <a:off x="2766352" y="5225440"/>
            <a:ext cx="1607032" cy="1497562"/>
            <a:chOff x="3262183" y="1820562"/>
            <a:chExt cx="4543167" cy="4233689"/>
          </a:xfrm>
        </p:grpSpPr>
        <p:sp>
          <p:nvSpPr>
            <p:cNvPr id="128" name="正方形/長方形 127"/>
            <p:cNvSpPr/>
            <p:nvPr/>
          </p:nvSpPr>
          <p:spPr>
            <a:xfrm>
              <a:off x="4151870" y="1820562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正方形/長方形 128"/>
            <p:cNvSpPr/>
            <p:nvPr/>
          </p:nvSpPr>
          <p:spPr>
            <a:xfrm>
              <a:off x="5535827" y="1820562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正方形/長方形 129"/>
            <p:cNvSpPr/>
            <p:nvPr/>
          </p:nvSpPr>
          <p:spPr>
            <a:xfrm rot="5400000">
              <a:off x="4843847" y="3509319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3262183" y="2450756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7072183" y="2450755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5169241" y="5321084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sp>
        <p:nvSpPr>
          <p:cNvPr id="161" name="タイトル 2"/>
          <p:cNvSpPr txBox="1">
            <a:spLocks/>
          </p:cNvSpPr>
          <p:nvPr/>
        </p:nvSpPr>
        <p:spPr>
          <a:xfrm>
            <a:off x="8346200" y="1419211"/>
            <a:ext cx="360614" cy="3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2718486" y="1272491"/>
            <a:ext cx="1617532" cy="1408772"/>
            <a:chOff x="3997661" y="5135355"/>
            <a:chExt cx="1359833" cy="1184332"/>
          </a:xfrm>
        </p:grpSpPr>
        <p:sp>
          <p:nvSpPr>
            <p:cNvPr id="142" name="正方形/長方形 141"/>
            <p:cNvSpPr/>
            <p:nvPr/>
          </p:nvSpPr>
          <p:spPr>
            <a:xfrm>
              <a:off x="4262228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正方形/長方形 142"/>
            <p:cNvSpPr/>
            <p:nvPr/>
          </p:nvSpPr>
          <p:spPr>
            <a:xfrm>
              <a:off x="4673777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正方形/長方形 143"/>
            <p:cNvSpPr/>
            <p:nvPr/>
          </p:nvSpPr>
          <p:spPr>
            <a:xfrm rot="10800000">
              <a:off x="4261803" y="5726861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3997661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46" name="円/楕円 145"/>
            <p:cNvSpPr/>
            <p:nvPr/>
          </p:nvSpPr>
          <p:spPr>
            <a:xfrm>
              <a:off x="5130644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47" name="円/楕円 146"/>
            <p:cNvSpPr/>
            <p:nvPr/>
          </p:nvSpPr>
          <p:spPr>
            <a:xfrm>
              <a:off x="5139471" y="59328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67" name="正方形/長方形 166"/>
            <p:cNvSpPr/>
            <p:nvPr/>
          </p:nvSpPr>
          <p:spPr>
            <a:xfrm rot="10800000">
              <a:off x="4673777" y="5723476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円/楕円 167"/>
            <p:cNvSpPr/>
            <p:nvPr/>
          </p:nvSpPr>
          <p:spPr>
            <a:xfrm>
              <a:off x="4004107" y="5932856"/>
              <a:ext cx="212964" cy="2002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134" name="グループ化 133"/>
          <p:cNvGrpSpPr/>
          <p:nvPr/>
        </p:nvGrpSpPr>
        <p:grpSpPr>
          <a:xfrm>
            <a:off x="5028949" y="1267681"/>
            <a:ext cx="1617532" cy="1404746"/>
            <a:chOff x="3997661" y="5135355"/>
            <a:chExt cx="1359833" cy="1180947"/>
          </a:xfrm>
        </p:grpSpPr>
        <p:sp>
          <p:nvSpPr>
            <p:cNvPr id="141" name="正方形/長方形 140"/>
            <p:cNvSpPr/>
            <p:nvPr/>
          </p:nvSpPr>
          <p:spPr>
            <a:xfrm>
              <a:off x="4262228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正方形/長方形 147"/>
            <p:cNvSpPr/>
            <p:nvPr/>
          </p:nvSpPr>
          <p:spPr>
            <a:xfrm>
              <a:off x="4673777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正方形/長方形 148"/>
            <p:cNvSpPr/>
            <p:nvPr/>
          </p:nvSpPr>
          <p:spPr>
            <a:xfrm rot="10800000">
              <a:off x="4254265" y="5722817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円/楕円 149"/>
            <p:cNvSpPr/>
            <p:nvPr/>
          </p:nvSpPr>
          <p:spPr>
            <a:xfrm>
              <a:off x="3997661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5130644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52" name="円/楕円 151"/>
            <p:cNvSpPr/>
            <p:nvPr/>
          </p:nvSpPr>
          <p:spPr>
            <a:xfrm>
              <a:off x="5139471" y="59328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53" name="正方形/長方形 152"/>
            <p:cNvSpPr/>
            <p:nvPr/>
          </p:nvSpPr>
          <p:spPr>
            <a:xfrm rot="10800000">
              <a:off x="4673777" y="5723476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円/楕円 153"/>
            <p:cNvSpPr/>
            <p:nvPr/>
          </p:nvSpPr>
          <p:spPr>
            <a:xfrm>
              <a:off x="4004107" y="5932856"/>
              <a:ext cx="212964" cy="2002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165" name="グループ化 164"/>
          <p:cNvGrpSpPr/>
          <p:nvPr/>
        </p:nvGrpSpPr>
        <p:grpSpPr>
          <a:xfrm>
            <a:off x="7473602" y="3297592"/>
            <a:ext cx="1617532" cy="1408772"/>
            <a:chOff x="3997661" y="5135355"/>
            <a:chExt cx="1359833" cy="1184332"/>
          </a:xfrm>
        </p:grpSpPr>
        <p:sp>
          <p:nvSpPr>
            <p:cNvPr id="170" name="正方形/長方形 169"/>
            <p:cNvSpPr/>
            <p:nvPr/>
          </p:nvSpPr>
          <p:spPr>
            <a:xfrm>
              <a:off x="4262228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正方形/長方形 170"/>
            <p:cNvSpPr/>
            <p:nvPr/>
          </p:nvSpPr>
          <p:spPr>
            <a:xfrm>
              <a:off x="4673777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正方形/長方形 171"/>
            <p:cNvSpPr/>
            <p:nvPr/>
          </p:nvSpPr>
          <p:spPr>
            <a:xfrm rot="10800000">
              <a:off x="4261803" y="5726861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円/楕円 172"/>
            <p:cNvSpPr/>
            <p:nvPr/>
          </p:nvSpPr>
          <p:spPr>
            <a:xfrm>
              <a:off x="3997661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74" name="円/楕円 173"/>
            <p:cNvSpPr/>
            <p:nvPr/>
          </p:nvSpPr>
          <p:spPr>
            <a:xfrm>
              <a:off x="5130644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75" name="円/楕円 174"/>
            <p:cNvSpPr/>
            <p:nvPr/>
          </p:nvSpPr>
          <p:spPr>
            <a:xfrm>
              <a:off x="5139471" y="59328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76" name="正方形/長方形 175"/>
            <p:cNvSpPr/>
            <p:nvPr/>
          </p:nvSpPr>
          <p:spPr>
            <a:xfrm rot="10800000">
              <a:off x="4673777" y="5723476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円/楕円 176"/>
            <p:cNvSpPr/>
            <p:nvPr/>
          </p:nvSpPr>
          <p:spPr>
            <a:xfrm>
              <a:off x="4004107" y="5932856"/>
              <a:ext cx="212964" cy="2002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178" name="グループ化 177"/>
          <p:cNvGrpSpPr/>
          <p:nvPr/>
        </p:nvGrpSpPr>
        <p:grpSpPr>
          <a:xfrm>
            <a:off x="5047051" y="3252610"/>
            <a:ext cx="1617532" cy="1408772"/>
            <a:chOff x="3997661" y="5135355"/>
            <a:chExt cx="1359833" cy="1184332"/>
          </a:xfrm>
        </p:grpSpPr>
        <p:sp>
          <p:nvSpPr>
            <p:cNvPr id="179" name="正方形/長方形 178"/>
            <p:cNvSpPr/>
            <p:nvPr/>
          </p:nvSpPr>
          <p:spPr>
            <a:xfrm>
              <a:off x="4262228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正方形/長方形 179"/>
            <p:cNvSpPr/>
            <p:nvPr/>
          </p:nvSpPr>
          <p:spPr>
            <a:xfrm>
              <a:off x="4673777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正方形/長方形 180"/>
            <p:cNvSpPr/>
            <p:nvPr/>
          </p:nvSpPr>
          <p:spPr>
            <a:xfrm rot="10800000">
              <a:off x="4261803" y="5726861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円/楕円 181"/>
            <p:cNvSpPr/>
            <p:nvPr/>
          </p:nvSpPr>
          <p:spPr>
            <a:xfrm>
              <a:off x="3997661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83" name="円/楕円 182"/>
            <p:cNvSpPr/>
            <p:nvPr/>
          </p:nvSpPr>
          <p:spPr>
            <a:xfrm>
              <a:off x="5130644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84" name="円/楕円 183"/>
            <p:cNvSpPr/>
            <p:nvPr/>
          </p:nvSpPr>
          <p:spPr>
            <a:xfrm>
              <a:off x="5139471" y="59328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85" name="正方形/長方形 184"/>
            <p:cNvSpPr/>
            <p:nvPr/>
          </p:nvSpPr>
          <p:spPr>
            <a:xfrm rot="10800000">
              <a:off x="4673777" y="5723476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円/楕円 185"/>
            <p:cNvSpPr/>
            <p:nvPr/>
          </p:nvSpPr>
          <p:spPr>
            <a:xfrm>
              <a:off x="4004107" y="5932856"/>
              <a:ext cx="212964" cy="2002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187" name="グループ化 186"/>
          <p:cNvGrpSpPr/>
          <p:nvPr/>
        </p:nvGrpSpPr>
        <p:grpSpPr>
          <a:xfrm>
            <a:off x="2744034" y="3239372"/>
            <a:ext cx="1617532" cy="1408772"/>
            <a:chOff x="3997661" y="5135355"/>
            <a:chExt cx="1359833" cy="1184332"/>
          </a:xfrm>
        </p:grpSpPr>
        <p:sp>
          <p:nvSpPr>
            <p:cNvPr id="188" name="正方形/長方形 187"/>
            <p:cNvSpPr/>
            <p:nvPr/>
          </p:nvSpPr>
          <p:spPr>
            <a:xfrm>
              <a:off x="4262228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正方形/長方形 188"/>
            <p:cNvSpPr/>
            <p:nvPr/>
          </p:nvSpPr>
          <p:spPr>
            <a:xfrm>
              <a:off x="4673777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正方形/長方形 189"/>
            <p:cNvSpPr/>
            <p:nvPr/>
          </p:nvSpPr>
          <p:spPr>
            <a:xfrm rot="10800000">
              <a:off x="4261803" y="5726861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円/楕円 190"/>
            <p:cNvSpPr/>
            <p:nvPr/>
          </p:nvSpPr>
          <p:spPr>
            <a:xfrm>
              <a:off x="3997661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92" name="円/楕円 191"/>
            <p:cNvSpPr/>
            <p:nvPr/>
          </p:nvSpPr>
          <p:spPr>
            <a:xfrm>
              <a:off x="5130644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93" name="円/楕円 192"/>
            <p:cNvSpPr/>
            <p:nvPr/>
          </p:nvSpPr>
          <p:spPr>
            <a:xfrm>
              <a:off x="5139471" y="59328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94" name="正方形/長方形 193"/>
            <p:cNvSpPr/>
            <p:nvPr/>
          </p:nvSpPr>
          <p:spPr>
            <a:xfrm rot="10800000">
              <a:off x="4673777" y="5723476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円/楕円 194"/>
            <p:cNvSpPr/>
            <p:nvPr/>
          </p:nvSpPr>
          <p:spPr>
            <a:xfrm>
              <a:off x="4004107" y="5932856"/>
              <a:ext cx="212964" cy="2002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sp>
        <p:nvSpPr>
          <p:cNvPr id="86" name="タイトル 2"/>
          <p:cNvSpPr txBox="1">
            <a:spLocks/>
          </p:cNvSpPr>
          <p:nvPr/>
        </p:nvSpPr>
        <p:spPr>
          <a:xfrm>
            <a:off x="5929993" y="1419211"/>
            <a:ext cx="360614" cy="3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7" name="タイトル 2"/>
          <p:cNvSpPr txBox="1">
            <a:spLocks/>
          </p:cNvSpPr>
          <p:nvPr/>
        </p:nvSpPr>
        <p:spPr>
          <a:xfrm>
            <a:off x="3612742" y="1428039"/>
            <a:ext cx="360614" cy="3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8" name="タイトル 2"/>
          <p:cNvSpPr txBox="1">
            <a:spLocks/>
          </p:cNvSpPr>
          <p:nvPr/>
        </p:nvSpPr>
        <p:spPr>
          <a:xfrm>
            <a:off x="8352602" y="2075840"/>
            <a:ext cx="360614" cy="3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9" name="タイトル 2"/>
          <p:cNvSpPr txBox="1">
            <a:spLocks/>
          </p:cNvSpPr>
          <p:nvPr/>
        </p:nvSpPr>
        <p:spPr>
          <a:xfrm>
            <a:off x="3122696" y="1428039"/>
            <a:ext cx="360614" cy="3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0" name="タイトル 2"/>
          <p:cNvSpPr txBox="1">
            <a:spLocks/>
          </p:cNvSpPr>
          <p:nvPr/>
        </p:nvSpPr>
        <p:spPr>
          <a:xfrm>
            <a:off x="5452988" y="1428039"/>
            <a:ext cx="360614" cy="3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1" name="タイトル 2"/>
          <p:cNvSpPr txBox="1">
            <a:spLocks/>
          </p:cNvSpPr>
          <p:nvPr/>
        </p:nvSpPr>
        <p:spPr>
          <a:xfrm>
            <a:off x="5452781" y="2091902"/>
            <a:ext cx="360614" cy="3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2" name="タイトル 2"/>
          <p:cNvSpPr txBox="1">
            <a:spLocks/>
          </p:cNvSpPr>
          <p:nvPr/>
        </p:nvSpPr>
        <p:spPr>
          <a:xfrm>
            <a:off x="7874530" y="2080144"/>
            <a:ext cx="360614" cy="3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3" name="タイトル 2"/>
          <p:cNvSpPr txBox="1">
            <a:spLocks/>
          </p:cNvSpPr>
          <p:nvPr/>
        </p:nvSpPr>
        <p:spPr>
          <a:xfrm>
            <a:off x="5929993" y="2091902"/>
            <a:ext cx="360614" cy="3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4" name="タイトル 2"/>
          <p:cNvSpPr txBox="1">
            <a:spLocks/>
          </p:cNvSpPr>
          <p:nvPr/>
        </p:nvSpPr>
        <p:spPr>
          <a:xfrm>
            <a:off x="3612742" y="2112612"/>
            <a:ext cx="360614" cy="3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5" name="タイトル 2"/>
          <p:cNvSpPr txBox="1">
            <a:spLocks/>
          </p:cNvSpPr>
          <p:nvPr/>
        </p:nvSpPr>
        <p:spPr>
          <a:xfrm>
            <a:off x="3122696" y="2112612"/>
            <a:ext cx="360614" cy="3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6" name="タイトル 2"/>
          <p:cNvSpPr txBox="1">
            <a:spLocks/>
          </p:cNvSpPr>
          <p:nvPr/>
        </p:nvSpPr>
        <p:spPr>
          <a:xfrm>
            <a:off x="8335532" y="3449121"/>
            <a:ext cx="360614" cy="3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7" name="タイトル 2"/>
          <p:cNvSpPr txBox="1">
            <a:spLocks/>
          </p:cNvSpPr>
          <p:nvPr/>
        </p:nvSpPr>
        <p:spPr>
          <a:xfrm>
            <a:off x="5914282" y="3409735"/>
            <a:ext cx="360614" cy="3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8" name="タイトル 2"/>
          <p:cNvSpPr txBox="1">
            <a:spLocks/>
          </p:cNvSpPr>
          <p:nvPr/>
        </p:nvSpPr>
        <p:spPr>
          <a:xfrm>
            <a:off x="3612742" y="3396497"/>
            <a:ext cx="360614" cy="3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9" name="タイトル 2"/>
          <p:cNvSpPr txBox="1">
            <a:spLocks/>
          </p:cNvSpPr>
          <p:nvPr/>
        </p:nvSpPr>
        <p:spPr>
          <a:xfrm>
            <a:off x="8357146" y="4154292"/>
            <a:ext cx="360614" cy="3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0" name="タイトル 2"/>
          <p:cNvSpPr txBox="1">
            <a:spLocks/>
          </p:cNvSpPr>
          <p:nvPr/>
        </p:nvSpPr>
        <p:spPr>
          <a:xfrm>
            <a:off x="7859549" y="3449121"/>
            <a:ext cx="360614" cy="3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1" name="タイトル 2"/>
          <p:cNvSpPr txBox="1">
            <a:spLocks/>
          </p:cNvSpPr>
          <p:nvPr/>
        </p:nvSpPr>
        <p:spPr>
          <a:xfrm>
            <a:off x="5442962" y="3395417"/>
            <a:ext cx="360614" cy="3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2" name="タイトル 2"/>
          <p:cNvSpPr txBox="1">
            <a:spLocks/>
          </p:cNvSpPr>
          <p:nvPr/>
        </p:nvSpPr>
        <p:spPr>
          <a:xfrm>
            <a:off x="3134551" y="3388927"/>
            <a:ext cx="360614" cy="3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3" name="タイトル 2"/>
          <p:cNvSpPr txBox="1">
            <a:spLocks/>
          </p:cNvSpPr>
          <p:nvPr/>
        </p:nvSpPr>
        <p:spPr>
          <a:xfrm>
            <a:off x="5426275" y="4114646"/>
            <a:ext cx="360614" cy="3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4" name="タイトル 2"/>
          <p:cNvSpPr txBox="1">
            <a:spLocks/>
          </p:cNvSpPr>
          <p:nvPr/>
        </p:nvSpPr>
        <p:spPr>
          <a:xfrm>
            <a:off x="7867605" y="4150494"/>
            <a:ext cx="360614" cy="3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5" name="タイトル 2"/>
          <p:cNvSpPr txBox="1">
            <a:spLocks/>
          </p:cNvSpPr>
          <p:nvPr/>
        </p:nvSpPr>
        <p:spPr>
          <a:xfrm>
            <a:off x="5937961" y="4109309"/>
            <a:ext cx="360614" cy="3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6" name="タイトル 2"/>
          <p:cNvSpPr txBox="1">
            <a:spLocks/>
          </p:cNvSpPr>
          <p:nvPr/>
        </p:nvSpPr>
        <p:spPr>
          <a:xfrm>
            <a:off x="3609745" y="4096630"/>
            <a:ext cx="360614" cy="3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7" name="タイトル 2"/>
          <p:cNvSpPr txBox="1">
            <a:spLocks/>
          </p:cNvSpPr>
          <p:nvPr/>
        </p:nvSpPr>
        <p:spPr>
          <a:xfrm>
            <a:off x="3134456" y="4096071"/>
            <a:ext cx="360614" cy="3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8" name="タイトル 2"/>
          <p:cNvSpPr txBox="1">
            <a:spLocks/>
          </p:cNvSpPr>
          <p:nvPr/>
        </p:nvSpPr>
        <p:spPr>
          <a:xfrm>
            <a:off x="5929993" y="5381535"/>
            <a:ext cx="360614" cy="3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9" name="タイトル 2"/>
          <p:cNvSpPr txBox="1">
            <a:spLocks/>
          </p:cNvSpPr>
          <p:nvPr/>
        </p:nvSpPr>
        <p:spPr>
          <a:xfrm>
            <a:off x="8397469" y="5392518"/>
            <a:ext cx="360614" cy="3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0" name="タイトル 2"/>
          <p:cNvSpPr txBox="1">
            <a:spLocks/>
          </p:cNvSpPr>
          <p:nvPr/>
        </p:nvSpPr>
        <p:spPr>
          <a:xfrm>
            <a:off x="3624504" y="5387004"/>
            <a:ext cx="360614" cy="3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1" name="タイトル 2"/>
          <p:cNvSpPr txBox="1">
            <a:spLocks/>
          </p:cNvSpPr>
          <p:nvPr/>
        </p:nvSpPr>
        <p:spPr>
          <a:xfrm>
            <a:off x="7867605" y="5388720"/>
            <a:ext cx="360614" cy="3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2" name="タイトル 2"/>
          <p:cNvSpPr txBox="1">
            <a:spLocks/>
          </p:cNvSpPr>
          <p:nvPr/>
        </p:nvSpPr>
        <p:spPr>
          <a:xfrm>
            <a:off x="5433932" y="5391448"/>
            <a:ext cx="360614" cy="3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5" name="タイトル 2"/>
          <p:cNvSpPr txBox="1">
            <a:spLocks/>
          </p:cNvSpPr>
          <p:nvPr/>
        </p:nvSpPr>
        <p:spPr>
          <a:xfrm>
            <a:off x="3170838" y="5382269"/>
            <a:ext cx="360614" cy="3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6" name="タイトル 2"/>
          <p:cNvSpPr txBox="1">
            <a:spLocks/>
          </p:cNvSpPr>
          <p:nvPr/>
        </p:nvSpPr>
        <p:spPr>
          <a:xfrm>
            <a:off x="8126202" y="5995470"/>
            <a:ext cx="360614" cy="3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7" name="タイトル 2"/>
          <p:cNvSpPr txBox="1">
            <a:spLocks/>
          </p:cNvSpPr>
          <p:nvPr/>
        </p:nvSpPr>
        <p:spPr>
          <a:xfrm>
            <a:off x="5670484" y="5998275"/>
            <a:ext cx="360614" cy="3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8" name="タイトル 2"/>
          <p:cNvSpPr txBox="1">
            <a:spLocks/>
          </p:cNvSpPr>
          <p:nvPr/>
        </p:nvSpPr>
        <p:spPr>
          <a:xfrm>
            <a:off x="3390289" y="5974121"/>
            <a:ext cx="360614" cy="3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39" name="グループ化 138"/>
          <p:cNvGrpSpPr/>
          <p:nvPr/>
        </p:nvGrpSpPr>
        <p:grpSpPr>
          <a:xfrm>
            <a:off x="7463102" y="1251270"/>
            <a:ext cx="1617532" cy="1408772"/>
            <a:chOff x="3997661" y="5135355"/>
            <a:chExt cx="1359833" cy="1184332"/>
          </a:xfrm>
        </p:grpSpPr>
        <p:sp>
          <p:nvSpPr>
            <p:cNvPr id="140" name="正方形/長方形 139"/>
            <p:cNvSpPr/>
            <p:nvPr/>
          </p:nvSpPr>
          <p:spPr>
            <a:xfrm>
              <a:off x="4262228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正方形/長方形 154"/>
            <p:cNvSpPr/>
            <p:nvPr/>
          </p:nvSpPr>
          <p:spPr>
            <a:xfrm>
              <a:off x="4673777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正方形/長方形 155"/>
            <p:cNvSpPr/>
            <p:nvPr/>
          </p:nvSpPr>
          <p:spPr>
            <a:xfrm rot="10800000">
              <a:off x="4261803" y="5726861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円/楕円 156"/>
            <p:cNvSpPr/>
            <p:nvPr/>
          </p:nvSpPr>
          <p:spPr>
            <a:xfrm>
              <a:off x="3997661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58" name="円/楕円 157"/>
            <p:cNvSpPr/>
            <p:nvPr/>
          </p:nvSpPr>
          <p:spPr>
            <a:xfrm>
              <a:off x="5130644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59" name="円/楕円 158"/>
            <p:cNvSpPr/>
            <p:nvPr/>
          </p:nvSpPr>
          <p:spPr>
            <a:xfrm>
              <a:off x="5139471" y="59328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60" name="正方形/長方形 159"/>
            <p:cNvSpPr/>
            <p:nvPr/>
          </p:nvSpPr>
          <p:spPr>
            <a:xfrm rot="10800000">
              <a:off x="4673777" y="5723476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円/楕円 161"/>
            <p:cNvSpPr/>
            <p:nvPr/>
          </p:nvSpPr>
          <p:spPr>
            <a:xfrm>
              <a:off x="4004107" y="5932856"/>
              <a:ext cx="212964" cy="2002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sp>
        <p:nvSpPr>
          <p:cNvPr id="163" name="タイトル 2"/>
          <p:cNvSpPr txBox="1">
            <a:spLocks/>
          </p:cNvSpPr>
          <p:nvPr/>
        </p:nvSpPr>
        <p:spPr>
          <a:xfrm>
            <a:off x="7874530" y="1414753"/>
            <a:ext cx="360614" cy="3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670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04775" y="241300"/>
            <a:ext cx="4486275" cy="68262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グループ活動②</a:t>
            </a:r>
            <a:endParaRPr kumimoji="1" lang="ja-JP" altLang="en-US" dirty="0"/>
          </a:p>
        </p:txBody>
      </p:sp>
      <p:sp>
        <p:nvSpPr>
          <p:cNvPr id="10" name="タイトル 2"/>
          <p:cNvSpPr txBox="1">
            <a:spLocks/>
          </p:cNvSpPr>
          <p:nvPr/>
        </p:nvSpPr>
        <p:spPr>
          <a:xfrm>
            <a:off x="5086279" y="461818"/>
            <a:ext cx="1434594" cy="6373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dirty="0" smtClean="0"/>
              <a:t>教卓</a:t>
            </a:r>
            <a:endParaRPr lang="ja-JP" altLang="en-US" sz="3600" dirty="0"/>
          </a:p>
        </p:txBody>
      </p:sp>
      <p:grpSp>
        <p:nvGrpSpPr>
          <p:cNvPr id="113" name="グループ化 112"/>
          <p:cNvGrpSpPr/>
          <p:nvPr/>
        </p:nvGrpSpPr>
        <p:grpSpPr>
          <a:xfrm>
            <a:off x="7502265" y="5240989"/>
            <a:ext cx="1607032" cy="1497562"/>
            <a:chOff x="3262183" y="1820562"/>
            <a:chExt cx="4543167" cy="4233689"/>
          </a:xfrm>
        </p:grpSpPr>
        <p:sp>
          <p:nvSpPr>
            <p:cNvPr id="114" name="正方形/長方形 113"/>
            <p:cNvSpPr/>
            <p:nvPr/>
          </p:nvSpPr>
          <p:spPr>
            <a:xfrm>
              <a:off x="4151870" y="1820562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正方形/長方形 114"/>
            <p:cNvSpPr/>
            <p:nvPr/>
          </p:nvSpPr>
          <p:spPr>
            <a:xfrm>
              <a:off x="5535827" y="1820562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正方形/長方形 115"/>
            <p:cNvSpPr/>
            <p:nvPr/>
          </p:nvSpPr>
          <p:spPr>
            <a:xfrm rot="5400000">
              <a:off x="4843847" y="3509319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3262183" y="2450756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7072183" y="2450755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5169241" y="5321084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5054764" y="5240989"/>
            <a:ext cx="1607032" cy="1497562"/>
            <a:chOff x="3262183" y="1820562"/>
            <a:chExt cx="4543167" cy="4233689"/>
          </a:xfrm>
        </p:grpSpPr>
        <p:sp>
          <p:nvSpPr>
            <p:cNvPr id="121" name="正方形/長方形 120"/>
            <p:cNvSpPr/>
            <p:nvPr/>
          </p:nvSpPr>
          <p:spPr>
            <a:xfrm>
              <a:off x="4151870" y="1820562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正方形/長方形 121"/>
            <p:cNvSpPr/>
            <p:nvPr/>
          </p:nvSpPr>
          <p:spPr>
            <a:xfrm>
              <a:off x="5535827" y="1820562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正方形/長方形 122"/>
            <p:cNvSpPr/>
            <p:nvPr/>
          </p:nvSpPr>
          <p:spPr>
            <a:xfrm rot="5400000">
              <a:off x="4843847" y="3509319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円/楕円 123"/>
            <p:cNvSpPr/>
            <p:nvPr/>
          </p:nvSpPr>
          <p:spPr>
            <a:xfrm>
              <a:off x="3262183" y="2450756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25" name="円/楕円 124"/>
            <p:cNvSpPr/>
            <p:nvPr/>
          </p:nvSpPr>
          <p:spPr>
            <a:xfrm>
              <a:off x="7072183" y="2450755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5169241" y="5321084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127" name="グループ化 126"/>
          <p:cNvGrpSpPr/>
          <p:nvPr/>
        </p:nvGrpSpPr>
        <p:grpSpPr>
          <a:xfrm>
            <a:off x="2766352" y="5225440"/>
            <a:ext cx="1607032" cy="1497562"/>
            <a:chOff x="3262183" y="1820562"/>
            <a:chExt cx="4543167" cy="4233689"/>
          </a:xfrm>
        </p:grpSpPr>
        <p:sp>
          <p:nvSpPr>
            <p:cNvPr id="128" name="正方形/長方形 127"/>
            <p:cNvSpPr/>
            <p:nvPr/>
          </p:nvSpPr>
          <p:spPr>
            <a:xfrm>
              <a:off x="4151870" y="1820562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正方形/長方形 128"/>
            <p:cNvSpPr/>
            <p:nvPr/>
          </p:nvSpPr>
          <p:spPr>
            <a:xfrm>
              <a:off x="5535827" y="1820562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正方形/長方形 129"/>
            <p:cNvSpPr/>
            <p:nvPr/>
          </p:nvSpPr>
          <p:spPr>
            <a:xfrm rot="5400000">
              <a:off x="4843847" y="3509319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3262183" y="2450756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7072183" y="2450755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5169241" y="5321084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sp>
        <p:nvSpPr>
          <p:cNvPr id="155" name="タイトル 2"/>
          <p:cNvSpPr txBox="1">
            <a:spLocks/>
          </p:cNvSpPr>
          <p:nvPr/>
        </p:nvSpPr>
        <p:spPr>
          <a:xfrm>
            <a:off x="5602206" y="1533567"/>
            <a:ext cx="504835" cy="81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6" name="タイトル 2"/>
          <p:cNvSpPr txBox="1">
            <a:spLocks/>
          </p:cNvSpPr>
          <p:nvPr/>
        </p:nvSpPr>
        <p:spPr>
          <a:xfrm>
            <a:off x="8101726" y="1551639"/>
            <a:ext cx="504835" cy="81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7" name="タイトル 2"/>
          <p:cNvSpPr txBox="1">
            <a:spLocks/>
          </p:cNvSpPr>
          <p:nvPr/>
        </p:nvSpPr>
        <p:spPr>
          <a:xfrm>
            <a:off x="3291743" y="1533997"/>
            <a:ext cx="504835" cy="81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8" name="タイトル 2"/>
          <p:cNvSpPr txBox="1">
            <a:spLocks/>
          </p:cNvSpPr>
          <p:nvPr/>
        </p:nvSpPr>
        <p:spPr>
          <a:xfrm>
            <a:off x="7970065" y="3584116"/>
            <a:ext cx="504835" cy="81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9" name="タイトル 2"/>
          <p:cNvSpPr txBox="1">
            <a:spLocks/>
          </p:cNvSpPr>
          <p:nvPr/>
        </p:nvSpPr>
        <p:spPr>
          <a:xfrm>
            <a:off x="5598373" y="3537765"/>
            <a:ext cx="504835" cy="81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0" name="タイトル 2"/>
          <p:cNvSpPr txBox="1">
            <a:spLocks/>
          </p:cNvSpPr>
          <p:nvPr/>
        </p:nvSpPr>
        <p:spPr>
          <a:xfrm>
            <a:off x="3269624" y="3490312"/>
            <a:ext cx="504835" cy="81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1" name="タイトル 2"/>
          <p:cNvSpPr txBox="1">
            <a:spLocks/>
          </p:cNvSpPr>
          <p:nvPr/>
        </p:nvSpPr>
        <p:spPr>
          <a:xfrm>
            <a:off x="8079946" y="5463904"/>
            <a:ext cx="504835" cy="81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2" name="タイトル 2"/>
          <p:cNvSpPr txBox="1">
            <a:spLocks/>
          </p:cNvSpPr>
          <p:nvPr/>
        </p:nvSpPr>
        <p:spPr>
          <a:xfrm>
            <a:off x="5641817" y="5463904"/>
            <a:ext cx="504835" cy="81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3" name="タイトル 2"/>
          <p:cNvSpPr txBox="1">
            <a:spLocks/>
          </p:cNvSpPr>
          <p:nvPr/>
        </p:nvSpPr>
        <p:spPr>
          <a:xfrm>
            <a:off x="3338424" y="5410685"/>
            <a:ext cx="504835" cy="81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2718486" y="1272491"/>
            <a:ext cx="1617532" cy="1408772"/>
            <a:chOff x="3997661" y="5135355"/>
            <a:chExt cx="1359833" cy="1184332"/>
          </a:xfrm>
        </p:grpSpPr>
        <p:sp>
          <p:nvSpPr>
            <p:cNvPr id="142" name="正方形/長方形 141"/>
            <p:cNvSpPr/>
            <p:nvPr/>
          </p:nvSpPr>
          <p:spPr>
            <a:xfrm>
              <a:off x="4262228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正方形/長方形 142"/>
            <p:cNvSpPr/>
            <p:nvPr/>
          </p:nvSpPr>
          <p:spPr>
            <a:xfrm>
              <a:off x="4673777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正方形/長方形 143"/>
            <p:cNvSpPr/>
            <p:nvPr/>
          </p:nvSpPr>
          <p:spPr>
            <a:xfrm rot="10800000">
              <a:off x="4261803" y="5726861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3997661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46" name="円/楕円 145"/>
            <p:cNvSpPr/>
            <p:nvPr/>
          </p:nvSpPr>
          <p:spPr>
            <a:xfrm>
              <a:off x="5130644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47" name="円/楕円 146"/>
            <p:cNvSpPr/>
            <p:nvPr/>
          </p:nvSpPr>
          <p:spPr>
            <a:xfrm>
              <a:off x="5139471" y="59328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67" name="正方形/長方形 166"/>
            <p:cNvSpPr/>
            <p:nvPr/>
          </p:nvSpPr>
          <p:spPr>
            <a:xfrm rot="10800000">
              <a:off x="4673777" y="5723476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円/楕円 167"/>
            <p:cNvSpPr/>
            <p:nvPr/>
          </p:nvSpPr>
          <p:spPr>
            <a:xfrm>
              <a:off x="4004107" y="5932856"/>
              <a:ext cx="212964" cy="2002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134" name="グループ化 133"/>
          <p:cNvGrpSpPr/>
          <p:nvPr/>
        </p:nvGrpSpPr>
        <p:grpSpPr>
          <a:xfrm>
            <a:off x="5028949" y="1267681"/>
            <a:ext cx="1617532" cy="1404746"/>
            <a:chOff x="3997661" y="5135355"/>
            <a:chExt cx="1359833" cy="1180947"/>
          </a:xfrm>
        </p:grpSpPr>
        <p:sp>
          <p:nvSpPr>
            <p:cNvPr id="141" name="正方形/長方形 140"/>
            <p:cNvSpPr/>
            <p:nvPr/>
          </p:nvSpPr>
          <p:spPr>
            <a:xfrm>
              <a:off x="4262228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正方形/長方形 147"/>
            <p:cNvSpPr/>
            <p:nvPr/>
          </p:nvSpPr>
          <p:spPr>
            <a:xfrm>
              <a:off x="4673777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正方形/長方形 148"/>
            <p:cNvSpPr/>
            <p:nvPr/>
          </p:nvSpPr>
          <p:spPr>
            <a:xfrm rot="10800000">
              <a:off x="4254265" y="5722817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円/楕円 149"/>
            <p:cNvSpPr/>
            <p:nvPr/>
          </p:nvSpPr>
          <p:spPr>
            <a:xfrm>
              <a:off x="3997661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5130644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52" name="円/楕円 151"/>
            <p:cNvSpPr/>
            <p:nvPr/>
          </p:nvSpPr>
          <p:spPr>
            <a:xfrm>
              <a:off x="5139471" y="59328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53" name="正方形/長方形 152"/>
            <p:cNvSpPr/>
            <p:nvPr/>
          </p:nvSpPr>
          <p:spPr>
            <a:xfrm rot="10800000">
              <a:off x="4673777" y="5723476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円/楕円 153"/>
            <p:cNvSpPr/>
            <p:nvPr/>
          </p:nvSpPr>
          <p:spPr>
            <a:xfrm>
              <a:off x="4004107" y="5932856"/>
              <a:ext cx="212964" cy="2002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165" name="グループ化 164"/>
          <p:cNvGrpSpPr/>
          <p:nvPr/>
        </p:nvGrpSpPr>
        <p:grpSpPr>
          <a:xfrm>
            <a:off x="7473602" y="3297592"/>
            <a:ext cx="1617532" cy="1408772"/>
            <a:chOff x="3997661" y="5135355"/>
            <a:chExt cx="1359833" cy="1184332"/>
          </a:xfrm>
        </p:grpSpPr>
        <p:sp>
          <p:nvSpPr>
            <p:cNvPr id="170" name="正方形/長方形 169"/>
            <p:cNvSpPr/>
            <p:nvPr/>
          </p:nvSpPr>
          <p:spPr>
            <a:xfrm>
              <a:off x="4262228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正方形/長方形 170"/>
            <p:cNvSpPr/>
            <p:nvPr/>
          </p:nvSpPr>
          <p:spPr>
            <a:xfrm>
              <a:off x="4673777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正方形/長方形 171"/>
            <p:cNvSpPr/>
            <p:nvPr/>
          </p:nvSpPr>
          <p:spPr>
            <a:xfrm rot="10800000">
              <a:off x="4261803" y="5726861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円/楕円 172"/>
            <p:cNvSpPr/>
            <p:nvPr/>
          </p:nvSpPr>
          <p:spPr>
            <a:xfrm>
              <a:off x="3997661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74" name="円/楕円 173"/>
            <p:cNvSpPr/>
            <p:nvPr/>
          </p:nvSpPr>
          <p:spPr>
            <a:xfrm>
              <a:off x="5130644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75" name="円/楕円 174"/>
            <p:cNvSpPr/>
            <p:nvPr/>
          </p:nvSpPr>
          <p:spPr>
            <a:xfrm>
              <a:off x="5139471" y="59328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76" name="正方形/長方形 175"/>
            <p:cNvSpPr/>
            <p:nvPr/>
          </p:nvSpPr>
          <p:spPr>
            <a:xfrm rot="10800000">
              <a:off x="4673777" y="5723476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円/楕円 176"/>
            <p:cNvSpPr/>
            <p:nvPr/>
          </p:nvSpPr>
          <p:spPr>
            <a:xfrm>
              <a:off x="4004107" y="5932856"/>
              <a:ext cx="212964" cy="2002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178" name="グループ化 177"/>
          <p:cNvGrpSpPr/>
          <p:nvPr/>
        </p:nvGrpSpPr>
        <p:grpSpPr>
          <a:xfrm>
            <a:off x="5047051" y="3252610"/>
            <a:ext cx="1617532" cy="1408772"/>
            <a:chOff x="3997661" y="5135355"/>
            <a:chExt cx="1359833" cy="1184332"/>
          </a:xfrm>
        </p:grpSpPr>
        <p:sp>
          <p:nvSpPr>
            <p:cNvPr id="179" name="正方形/長方形 178"/>
            <p:cNvSpPr/>
            <p:nvPr/>
          </p:nvSpPr>
          <p:spPr>
            <a:xfrm>
              <a:off x="4262228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正方形/長方形 179"/>
            <p:cNvSpPr/>
            <p:nvPr/>
          </p:nvSpPr>
          <p:spPr>
            <a:xfrm>
              <a:off x="4673777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正方形/長方形 180"/>
            <p:cNvSpPr/>
            <p:nvPr/>
          </p:nvSpPr>
          <p:spPr>
            <a:xfrm rot="10800000">
              <a:off x="4261803" y="5726861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円/楕円 181"/>
            <p:cNvSpPr/>
            <p:nvPr/>
          </p:nvSpPr>
          <p:spPr>
            <a:xfrm>
              <a:off x="3997661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83" name="円/楕円 182"/>
            <p:cNvSpPr/>
            <p:nvPr/>
          </p:nvSpPr>
          <p:spPr>
            <a:xfrm>
              <a:off x="5130644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84" name="円/楕円 183"/>
            <p:cNvSpPr/>
            <p:nvPr/>
          </p:nvSpPr>
          <p:spPr>
            <a:xfrm>
              <a:off x="5139471" y="59328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85" name="正方形/長方形 184"/>
            <p:cNvSpPr/>
            <p:nvPr/>
          </p:nvSpPr>
          <p:spPr>
            <a:xfrm rot="10800000">
              <a:off x="4673777" y="5723476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円/楕円 185"/>
            <p:cNvSpPr/>
            <p:nvPr/>
          </p:nvSpPr>
          <p:spPr>
            <a:xfrm>
              <a:off x="4004107" y="5932856"/>
              <a:ext cx="212964" cy="2002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187" name="グループ化 186"/>
          <p:cNvGrpSpPr/>
          <p:nvPr/>
        </p:nvGrpSpPr>
        <p:grpSpPr>
          <a:xfrm>
            <a:off x="2744034" y="3239372"/>
            <a:ext cx="1617532" cy="1408772"/>
            <a:chOff x="3997661" y="5135355"/>
            <a:chExt cx="1359833" cy="1184332"/>
          </a:xfrm>
        </p:grpSpPr>
        <p:sp>
          <p:nvSpPr>
            <p:cNvPr id="188" name="正方形/長方形 187"/>
            <p:cNvSpPr/>
            <p:nvPr/>
          </p:nvSpPr>
          <p:spPr>
            <a:xfrm>
              <a:off x="4262228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正方形/長方形 188"/>
            <p:cNvSpPr/>
            <p:nvPr/>
          </p:nvSpPr>
          <p:spPr>
            <a:xfrm>
              <a:off x="4673777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正方形/長方形 189"/>
            <p:cNvSpPr/>
            <p:nvPr/>
          </p:nvSpPr>
          <p:spPr>
            <a:xfrm rot="10800000">
              <a:off x="4261803" y="5726861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円/楕円 190"/>
            <p:cNvSpPr/>
            <p:nvPr/>
          </p:nvSpPr>
          <p:spPr>
            <a:xfrm>
              <a:off x="3997661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92" name="円/楕円 191"/>
            <p:cNvSpPr/>
            <p:nvPr/>
          </p:nvSpPr>
          <p:spPr>
            <a:xfrm>
              <a:off x="5130644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93" name="円/楕円 192"/>
            <p:cNvSpPr/>
            <p:nvPr/>
          </p:nvSpPr>
          <p:spPr>
            <a:xfrm>
              <a:off x="5139471" y="59328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94" name="正方形/長方形 193"/>
            <p:cNvSpPr/>
            <p:nvPr/>
          </p:nvSpPr>
          <p:spPr>
            <a:xfrm rot="10800000">
              <a:off x="4673777" y="5723476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円/楕円 194"/>
            <p:cNvSpPr/>
            <p:nvPr/>
          </p:nvSpPr>
          <p:spPr>
            <a:xfrm>
              <a:off x="4004107" y="5932856"/>
              <a:ext cx="212964" cy="2002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86" name="グループ化 85"/>
          <p:cNvGrpSpPr/>
          <p:nvPr/>
        </p:nvGrpSpPr>
        <p:grpSpPr>
          <a:xfrm>
            <a:off x="7463102" y="1262086"/>
            <a:ext cx="1617532" cy="1408772"/>
            <a:chOff x="3997661" y="5135355"/>
            <a:chExt cx="1359833" cy="1184332"/>
          </a:xfrm>
        </p:grpSpPr>
        <p:sp>
          <p:nvSpPr>
            <p:cNvPr id="87" name="正方形/長方形 86"/>
            <p:cNvSpPr/>
            <p:nvPr/>
          </p:nvSpPr>
          <p:spPr>
            <a:xfrm>
              <a:off x="4262228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4673777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正方形/長方形 88"/>
            <p:cNvSpPr/>
            <p:nvPr/>
          </p:nvSpPr>
          <p:spPr>
            <a:xfrm rot="10800000">
              <a:off x="4261803" y="5726861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/>
          </p:nvSpPr>
          <p:spPr>
            <a:xfrm>
              <a:off x="3997661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91" name="円/楕円 90"/>
            <p:cNvSpPr/>
            <p:nvPr/>
          </p:nvSpPr>
          <p:spPr>
            <a:xfrm>
              <a:off x="5130644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5139471" y="59328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93" name="正方形/長方形 92"/>
            <p:cNvSpPr/>
            <p:nvPr/>
          </p:nvSpPr>
          <p:spPr>
            <a:xfrm rot="10800000">
              <a:off x="4673777" y="5723476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/>
          </p:nvSpPr>
          <p:spPr>
            <a:xfrm>
              <a:off x="4004107" y="5932856"/>
              <a:ext cx="212964" cy="2002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300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2"/>
          <p:cNvSpPr txBox="1">
            <a:spLocks/>
          </p:cNvSpPr>
          <p:nvPr/>
        </p:nvSpPr>
        <p:spPr>
          <a:xfrm>
            <a:off x="501015" y="798490"/>
            <a:ext cx="11390246" cy="4816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/>
              <a:t>　</a:t>
            </a:r>
            <a:endParaRPr lang="en-US" altLang="ja-JP" sz="3600" dirty="0" smtClean="0"/>
          </a:p>
          <a:p>
            <a:r>
              <a:rPr lang="ja-JP" altLang="en-US" sz="3600" dirty="0" smtClean="0"/>
              <a:t>「お客様にオススメのプランは、（　　　　　　）です。」</a:t>
            </a:r>
            <a:endParaRPr lang="en-US" altLang="ja-JP" sz="3600" dirty="0" smtClean="0"/>
          </a:p>
          <a:p>
            <a:endParaRPr lang="en-US" altLang="ja-JP" sz="3600" dirty="0" smtClean="0"/>
          </a:p>
          <a:p>
            <a:r>
              <a:rPr lang="ja-JP" altLang="en-US" sz="3600" dirty="0" smtClean="0"/>
              <a:t>「こちらをご覧下さい。</a:t>
            </a:r>
            <a:endParaRPr lang="en-US" altLang="ja-JP" sz="3600" dirty="0" smtClean="0"/>
          </a:p>
          <a:p>
            <a:r>
              <a:rPr lang="ja-JP" altLang="en-US" sz="3600" dirty="0" smtClean="0"/>
              <a:t>（表・式・グラフのいずれかを示す）</a:t>
            </a:r>
            <a:endParaRPr lang="en-US" altLang="ja-JP" sz="3600" dirty="0" smtClean="0"/>
          </a:p>
          <a:p>
            <a:endParaRPr lang="en-US" altLang="ja-JP" sz="3600" dirty="0"/>
          </a:p>
          <a:p>
            <a:r>
              <a:rPr lang="ja-JP" altLang="en-US" sz="3600" dirty="0" smtClean="0"/>
              <a:t>こちらを見ていただくと分かるとおり、１５０分通話されるお客様には、（　　　）プランがオススメです。</a:t>
            </a:r>
            <a:endParaRPr lang="en-US" altLang="ja-JP" sz="3600" dirty="0" smtClean="0"/>
          </a:p>
          <a:p>
            <a:endParaRPr lang="en-US" altLang="ja-JP" sz="3600" dirty="0" smtClean="0"/>
          </a:p>
          <a:p>
            <a:r>
              <a:rPr lang="ja-JP" altLang="en-US" sz="3600" dirty="0" smtClean="0"/>
              <a:t>（　なぜオススメなのか</a:t>
            </a:r>
            <a:r>
              <a:rPr lang="en-US" altLang="ja-JP" sz="3600" dirty="0" smtClean="0"/>
              <a:t>､</a:t>
            </a:r>
            <a:r>
              <a:rPr lang="ja-JP" altLang="en-US" sz="3600" dirty="0" smtClean="0"/>
              <a:t>理由を言いましょう。）　　　　　」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4776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573" y="1441776"/>
            <a:ext cx="5275709" cy="5275709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0" y="1"/>
            <a:ext cx="12192000" cy="1177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タイトル 2"/>
          <p:cNvSpPr txBox="1">
            <a:spLocks/>
          </p:cNvSpPr>
          <p:nvPr/>
        </p:nvSpPr>
        <p:spPr>
          <a:xfrm>
            <a:off x="1571223" y="232850"/>
            <a:ext cx="5134377" cy="9450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</a:t>
            </a:r>
            <a:r>
              <a:rPr lang="en-US" altLang="ja-JP" sz="40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c o d o m o</a:t>
            </a:r>
            <a:endParaRPr lang="ja-JP" altLang="en-US" sz="40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5" name="タイトル 2"/>
          <p:cNvSpPr txBox="1">
            <a:spLocks/>
          </p:cNvSpPr>
          <p:nvPr/>
        </p:nvSpPr>
        <p:spPr>
          <a:xfrm>
            <a:off x="2168769" y="232848"/>
            <a:ext cx="666086" cy="5521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MTT</a:t>
            </a:r>
            <a:endParaRPr lang="ja-JP" altLang="en-US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6" name="タイトル 2"/>
          <p:cNvSpPr txBox="1">
            <a:spLocks/>
          </p:cNvSpPr>
          <p:nvPr/>
        </p:nvSpPr>
        <p:spPr>
          <a:xfrm>
            <a:off x="6736148" y="232850"/>
            <a:ext cx="2618865" cy="9450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</a:t>
            </a:r>
            <a:r>
              <a:rPr lang="ja-JP" altLang="en-US" sz="44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大和店</a:t>
            </a:r>
            <a:endParaRPr lang="ja-JP" altLang="en-US" sz="54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1301262"/>
            <a:ext cx="2168769" cy="5556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0023231" y="1301262"/>
            <a:ext cx="2168769" cy="5556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-961688" y="1301262"/>
            <a:ext cx="3880337" cy="5556738"/>
            <a:chOff x="2168769" y="1301262"/>
            <a:chExt cx="3880337" cy="5556738"/>
          </a:xfrm>
        </p:grpSpPr>
        <p:sp>
          <p:nvSpPr>
            <p:cNvPr id="10" name="正方形/長方形 9"/>
            <p:cNvSpPr/>
            <p:nvPr/>
          </p:nvSpPr>
          <p:spPr>
            <a:xfrm>
              <a:off x="2168769" y="1301262"/>
              <a:ext cx="3880337" cy="55567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709138" y="3657600"/>
              <a:ext cx="93785" cy="8440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9120553" y="1301262"/>
            <a:ext cx="3974123" cy="5556738"/>
            <a:chOff x="6049108" y="1301262"/>
            <a:chExt cx="3974123" cy="5556738"/>
          </a:xfrm>
        </p:grpSpPr>
        <p:sp>
          <p:nvSpPr>
            <p:cNvPr id="11" name="正方形/長方形 10"/>
            <p:cNvSpPr/>
            <p:nvPr/>
          </p:nvSpPr>
          <p:spPr>
            <a:xfrm>
              <a:off x="6049108" y="1301262"/>
              <a:ext cx="3974123" cy="55567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6283568" y="3657600"/>
              <a:ext cx="93785" cy="8440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角丸四角形吹き出し 16"/>
          <p:cNvSpPr/>
          <p:nvPr/>
        </p:nvSpPr>
        <p:spPr>
          <a:xfrm>
            <a:off x="5359160" y="3250248"/>
            <a:ext cx="7087922" cy="2797225"/>
          </a:xfrm>
          <a:prstGeom prst="wedgeRoundRectCallout">
            <a:avLst>
              <a:gd name="adj1" fmla="val -53545"/>
              <a:gd name="adj2" fmla="val -411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 smtClean="0">
                <a:solidFill>
                  <a:schemeClr val="tx1"/>
                </a:solidFill>
              </a:rPr>
              <a:t>お客様にオススメの通話プランは、（　　　　　）です。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5359160" y="3252589"/>
            <a:ext cx="7087922" cy="2797225"/>
          </a:xfrm>
          <a:prstGeom prst="wedgeRoundRectCallout">
            <a:avLst>
              <a:gd name="adj1" fmla="val -53545"/>
              <a:gd name="adj2" fmla="val -411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 smtClean="0">
                <a:solidFill>
                  <a:schemeClr val="tx1"/>
                </a:solidFill>
              </a:rPr>
              <a:t>こちらを見ていただくと分かるとおり、１５０分電話されるお客様には、（　　　）プランがオススメです。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20" name="角丸四角形吹き出し 19"/>
          <p:cNvSpPr/>
          <p:nvPr/>
        </p:nvSpPr>
        <p:spPr>
          <a:xfrm>
            <a:off x="5359160" y="3252591"/>
            <a:ext cx="7087922" cy="2797225"/>
          </a:xfrm>
          <a:prstGeom prst="wedgeRoundRectCallout">
            <a:avLst>
              <a:gd name="adj1" fmla="val -53545"/>
              <a:gd name="adj2" fmla="val -411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 smtClean="0">
                <a:solidFill>
                  <a:schemeClr val="tx1"/>
                </a:solidFill>
              </a:rPr>
              <a:t>なぜ、（　　　）プランがオススメかというと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endParaRPr lang="en-US" altLang="ja-JP" sz="4000" dirty="0">
              <a:solidFill>
                <a:schemeClr val="tx1"/>
              </a:solidFill>
            </a:endParaRPr>
          </a:p>
          <a:p>
            <a:r>
              <a:rPr kumimoji="1" lang="ja-JP" altLang="en-US" sz="4000" dirty="0" smtClean="0">
                <a:solidFill>
                  <a:schemeClr val="tx1"/>
                </a:solidFill>
              </a:rPr>
              <a:t>　　　　　　　　　　　　だからです。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0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吹き出し 18"/>
          <p:cNvSpPr/>
          <p:nvPr/>
        </p:nvSpPr>
        <p:spPr>
          <a:xfrm>
            <a:off x="3282154" y="2339546"/>
            <a:ext cx="8317220" cy="4160323"/>
          </a:xfrm>
          <a:prstGeom prst="wedgeRoundRectCallout">
            <a:avLst>
              <a:gd name="adj1" fmla="val -55879"/>
              <a:gd name="adj2" fmla="val -6744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583459" y="2578443"/>
            <a:ext cx="7912318" cy="3814119"/>
          </a:xfrm>
        </p:spPr>
        <p:txBody>
          <a:bodyPr>
            <a:noAutofit/>
          </a:bodyPr>
          <a:lstStyle/>
          <a:p>
            <a:r>
              <a:rPr kumimoji="1" lang="ja-JP" altLang="en-US" sz="5400" dirty="0" smtClean="0"/>
              <a:t>わたしはついつい長話をして、月に１０時間以上電話してしまう。</a:t>
            </a:r>
            <a:r>
              <a:rPr kumimoji="1" lang="en-US" altLang="ja-JP" sz="5400" dirty="0" smtClean="0"/>
              <a:t/>
            </a:r>
            <a:br>
              <a:rPr kumimoji="1" lang="en-US" altLang="ja-JP" sz="5400" dirty="0" smtClean="0"/>
            </a:br>
            <a:r>
              <a:rPr kumimoji="1" lang="ja-JP" altLang="en-US" sz="5400" dirty="0" smtClean="0"/>
              <a:t>わたしにオススメの通話プランは？</a:t>
            </a:r>
            <a:endParaRPr kumimoji="1" lang="ja-JP" altLang="en-US" sz="5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3" y="328351"/>
            <a:ext cx="3026160" cy="631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3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68" y="74141"/>
            <a:ext cx="3492500" cy="2463800"/>
          </a:xfrm>
          <a:prstGeom prst="rect">
            <a:avLst/>
          </a:prstGeom>
        </p:spPr>
      </p:pic>
      <p:sp>
        <p:nvSpPr>
          <p:cNvPr id="19" name="角丸四角形吹き出し 18"/>
          <p:cNvSpPr/>
          <p:nvPr/>
        </p:nvSpPr>
        <p:spPr>
          <a:xfrm>
            <a:off x="333444" y="2641600"/>
            <a:ext cx="11245960" cy="3734700"/>
          </a:xfrm>
          <a:prstGeom prst="wedgeRoundRectCallout">
            <a:avLst>
              <a:gd name="adj1" fmla="val 2636"/>
              <a:gd name="adj2" fmla="val -8087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548877" y="3054224"/>
            <a:ext cx="10765668" cy="2909454"/>
          </a:xfrm>
        </p:spPr>
        <p:txBody>
          <a:bodyPr>
            <a:noAutofit/>
          </a:bodyPr>
          <a:lstStyle/>
          <a:p>
            <a:r>
              <a:rPr kumimoji="1" lang="ja-JP" altLang="en-US" sz="6000" dirty="0" smtClean="0"/>
              <a:t>わしは友人や孫に、月に１００分程度電話しているぞ。</a:t>
            </a:r>
            <a:r>
              <a:rPr kumimoji="1" lang="en-US" altLang="ja-JP" sz="6000" dirty="0" smtClean="0"/>
              <a:t/>
            </a:r>
            <a:br>
              <a:rPr kumimoji="1" lang="en-US" altLang="ja-JP" sz="6000" dirty="0" smtClean="0"/>
            </a:br>
            <a:r>
              <a:rPr kumimoji="1" lang="ja-JP" altLang="en-US" sz="6000" dirty="0" smtClean="0"/>
              <a:t>わしにオススメの通話プランは？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004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985" y="1301259"/>
            <a:ext cx="5275709" cy="5275709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0" y="1"/>
            <a:ext cx="12192000" cy="1177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タイトル 2"/>
          <p:cNvSpPr txBox="1">
            <a:spLocks/>
          </p:cNvSpPr>
          <p:nvPr/>
        </p:nvSpPr>
        <p:spPr>
          <a:xfrm>
            <a:off x="1571223" y="232850"/>
            <a:ext cx="5134377" cy="9450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</a:t>
            </a:r>
            <a:r>
              <a:rPr lang="en-US" altLang="ja-JP" sz="40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c o d o m o</a:t>
            </a:r>
            <a:endParaRPr lang="ja-JP" altLang="en-US" sz="40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5" name="タイトル 2"/>
          <p:cNvSpPr txBox="1">
            <a:spLocks/>
          </p:cNvSpPr>
          <p:nvPr/>
        </p:nvSpPr>
        <p:spPr>
          <a:xfrm>
            <a:off x="2156548" y="349685"/>
            <a:ext cx="666086" cy="5521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MTT</a:t>
            </a:r>
            <a:endParaRPr lang="ja-JP" altLang="en-US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6" name="タイトル 2"/>
          <p:cNvSpPr txBox="1">
            <a:spLocks/>
          </p:cNvSpPr>
          <p:nvPr/>
        </p:nvSpPr>
        <p:spPr>
          <a:xfrm>
            <a:off x="6736148" y="232850"/>
            <a:ext cx="2618865" cy="9450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</a:t>
            </a:r>
            <a:r>
              <a:rPr lang="ja-JP" altLang="en-US" sz="44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大和店</a:t>
            </a:r>
            <a:endParaRPr lang="ja-JP" altLang="en-US" sz="54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1301262"/>
            <a:ext cx="2168769" cy="5556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0023231" y="1301262"/>
            <a:ext cx="2168769" cy="5556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-961688" y="1301262"/>
            <a:ext cx="3880337" cy="5556738"/>
            <a:chOff x="2168769" y="1301262"/>
            <a:chExt cx="3880337" cy="5556738"/>
          </a:xfrm>
        </p:grpSpPr>
        <p:sp>
          <p:nvSpPr>
            <p:cNvPr id="10" name="正方形/長方形 9"/>
            <p:cNvSpPr/>
            <p:nvPr/>
          </p:nvSpPr>
          <p:spPr>
            <a:xfrm>
              <a:off x="2168769" y="1301262"/>
              <a:ext cx="3880337" cy="55567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709138" y="3657600"/>
              <a:ext cx="93785" cy="8440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9120553" y="1301262"/>
            <a:ext cx="3974123" cy="5556738"/>
            <a:chOff x="6049108" y="1301262"/>
            <a:chExt cx="3974123" cy="5556738"/>
          </a:xfrm>
        </p:grpSpPr>
        <p:sp>
          <p:nvSpPr>
            <p:cNvPr id="11" name="正方形/長方形 10"/>
            <p:cNvSpPr/>
            <p:nvPr/>
          </p:nvSpPr>
          <p:spPr>
            <a:xfrm>
              <a:off x="6049108" y="1301262"/>
              <a:ext cx="3974123" cy="55567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6283568" y="3657600"/>
              <a:ext cx="93785" cy="8440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角丸四角形吹き出し 16"/>
          <p:cNvSpPr/>
          <p:nvPr/>
        </p:nvSpPr>
        <p:spPr>
          <a:xfrm>
            <a:off x="5515833" y="3252592"/>
            <a:ext cx="7087922" cy="2797225"/>
          </a:xfrm>
          <a:prstGeom prst="wedgeRoundRectCallout">
            <a:avLst>
              <a:gd name="adj1" fmla="val -53545"/>
              <a:gd name="adj2" fmla="val -411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 smtClean="0">
                <a:solidFill>
                  <a:schemeClr val="tx1"/>
                </a:solidFill>
              </a:rPr>
              <a:t>お客様にオススメの通話プランは、（　　　　　）です。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5515833" y="3252592"/>
            <a:ext cx="7087922" cy="2797225"/>
          </a:xfrm>
          <a:prstGeom prst="wedgeRoundRectCallout">
            <a:avLst>
              <a:gd name="adj1" fmla="val -53545"/>
              <a:gd name="adj2" fmla="val -411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 smtClean="0">
                <a:solidFill>
                  <a:schemeClr val="tx1"/>
                </a:solidFill>
              </a:rPr>
              <a:t>こちらを見ていただくと分かるとおり、１５０分電話されるお客様には、（　　　）プランがオススメです。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20" name="角丸四角形吹き出し 19"/>
          <p:cNvSpPr/>
          <p:nvPr/>
        </p:nvSpPr>
        <p:spPr>
          <a:xfrm>
            <a:off x="5515833" y="3252592"/>
            <a:ext cx="7087922" cy="2797225"/>
          </a:xfrm>
          <a:prstGeom prst="wedgeRoundRectCallout">
            <a:avLst>
              <a:gd name="adj1" fmla="val -53545"/>
              <a:gd name="adj2" fmla="val -411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 smtClean="0">
                <a:solidFill>
                  <a:schemeClr val="tx1"/>
                </a:solidFill>
              </a:rPr>
              <a:t>なぜ、（　　　）プランがオススメかというと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endParaRPr lang="en-US" altLang="ja-JP" sz="4000" dirty="0">
              <a:solidFill>
                <a:schemeClr val="tx1"/>
              </a:solidFill>
            </a:endParaRPr>
          </a:p>
          <a:p>
            <a:r>
              <a:rPr kumimoji="1" lang="ja-JP" altLang="en-US" sz="4000" dirty="0" smtClean="0">
                <a:solidFill>
                  <a:schemeClr val="tx1"/>
                </a:solidFill>
              </a:rPr>
              <a:t>　　　　　　　　　　　　だからです。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1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6" t="15856" r="4045" b="66366"/>
          <a:stretch/>
        </p:blipFill>
        <p:spPr>
          <a:xfrm>
            <a:off x="142005" y="1629677"/>
            <a:ext cx="11891795" cy="43672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42005" y="304114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実際のパンフレットでも・・・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42005" y="1930400"/>
            <a:ext cx="1237672" cy="665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29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438" y="1441776"/>
            <a:ext cx="5275709" cy="5275709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0" y="1"/>
            <a:ext cx="12192000" cy="1177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タイトル 2"/>
          <p:cNvSpPr txBox="1">
            <a:spLocks/>
          </p:cNvSpPr>
          <p:nvPr/>
        </p:nvSpPr>
        <p:spPr>
          <a:xfrm>
            <a:off x="2413376" y="232850"/>
            <a:ext cx="4292224" cy="945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</a:t>
            </a:r>
            <a:r>
              <a:rPr lang="en-US" altLang="ja-JP" sz="40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c o d o m o</a:t>
            </a:r>
            <a:endParaRPr lang="ja-JP" altLang="en-US" sz="48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5" name="タイトル 2"/>
          <p:cNvSpPr txBox="1">
            <a:spLocks/>
          </p:cNvSpPr>
          <p:nvPr/>
        </p:nvSpPr>
        <p:spPr>
          <a:xfrm>
            <a:off x="2433093" y="232848"/>
            <a:ext cx="919707" cy="5521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MTT</a:t>
            </a:r>
            <a:endParaRPr lang="ja-JP" altLang="en-US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6" name="タイトル 2"/>
          <p:cNvSpPr txBox="1">
            <a:spLocks/>
          </p:cNvSpPr>
          <p:nvPr/>
        </p:nvSpPr>
        <p:spPr>
          <a:xfrm>
            <a:off x="6705600" y="232851"/>
            <a:ext cx="2618865" cy="945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</a:t>
            </a:r>
            <a:r>
              <a:rPr lang="ja-JP" altLang="en-US" sz="44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大和店</a:t>
            </a:r>
            <a:endParaRPr lang="ja-JP" altLang="en-US" sz="54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1301262"/>
            <a:ext cx="2168769" cy="5556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0023231" y="1301262"/>
            <a:ext cx="2168769" cy="5556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2168769" y="1301260"/>
            <a:ext cx="3880337" cy="5556738"/>
            <a:chOff x="2168769" y="1301262"/>
            <a:chExt cx="3880337" cy="5556738"/>
          </a:xfrm>
        </p:grpSpPr>
        <p:sp>
          <p:nvSpPr>
            <p:cNvPr id="10" name="正方形/長方形 9"/>
            <p:cNvSpPr/>
            <p:nvPr/>
          </p:nvSpPr>
          <p:spPr>
            <a:xfrm>
              <a:off x="2168769" y="1301262"/>
              <a:ext cx="3880337" cy="55567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709138" y="3657600"/>
              <a:ext cx="93785" cy="8440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6060830" y="1301262"/>
            <a:ext cx="3974123" cy="5556738"/>
            <a:chOff x="6049108" y="1301262"/>
            <a:chExt cx="3974123" cy="5556738"/>
          </a:xfrm>
        </p:grpSpPr>
        <p:sp>
          <p:nvSpPr>
            <p:cNvPr id="11" name="正方形/長方形 10"/>
            <p:cNvSpPr/>
            <p:nvPr/>
          </p:nvSpPr>
          <p:spPr>
            <a:xfrm>
              <a:off x="6049108" y="1301262"/>
              <a:ext cx="3974123" cy="55567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6283568" y="3657600"/>
              <a:ext cx="93785" cy="8440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角丸四角形吹き出し 16"/>
          <p:cNvSpPr/>
          <p:nvPr/>
        </p:nvSpPr>
        <p:spPr>
          <a:xfrm>
            <a:off x="6142892" y="3029587"/>
            <a:ext cx="4518515" cy="1349012"/>
          </a:xfrm>
          <a:prstGeom prst="wedgeRoundRectCallout">
            <a:avLst>
              <a:gd name="adj1" fmla="val -72649"/>
              <a:gd name="adj2" fmla="val -4078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chemeClr val="tx1"/>
                </a:solidFill>
              </a:rPr>
              <a:t>いらっしゃいませ！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6295289" y="2961483"/>
            <a:ext cx="5556740" cy="1688123"/>
          </a:xfrm>
          <a:prstGeom prst="wedgeRoundRectCallout">
            <a:avLst>
              <a:gd name="adj1" fmla="val -70959"/>
              <a:gd name="adj2" fmla="val -3887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chemeClr val="tx1"/>
                </a:solidFill>
              </a:rPr>
              <a:t>ご用件をお伺いします。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0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25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0.25 2.592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16367" y="542240"/>
            <a:ext cx="5759559" cy="689318"/>
          </a:xfrm>
        </p:spPr>
        <p:txBody>
          <a:bodyPr>
            <a:noAutofit/>
          </a:bodyPr>
          <a:lstStyle/>
          <a:p>
            <a:r>
              <a:rPr kumimoji="1" lang="ja-JP" altLang="en-US" sz="4000" dirty="0" smtClean="0"/>
              <a:t>プランについて確認しよう</a:t>
            </a:r>
            <a:endParaRPr kumimoji="1" lang="ja-JP" altLang="en-US" sz="4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611485"/>
              </p:ext>
            </p:extLst>
          </p:nvPr>
        </p:nvGraphicFramePr>
        <p:xfrm>
          <a:off x="681682" y="1589903"/>
          <a:ext cx="10140778" cy="4721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659"/>
                <a:gridCol w="3870731"/>
                <a:gridCol w="4515388"/>
              </a:tblGrid>
              <a:tr h="56017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</a:rPr>
                        <a:t>プラン名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</a:rPr>
                        <a:t>基本料金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</a:rPr>
                        <a:t>１分当たりの通話料金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27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</a:rPr>
                        <a:t>プラン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27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</a:rPr>
                        <a:t>プラン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27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</a:rPr>
                        <a:t>プラン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27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</a:rPr>
                        <a:t>プラン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3200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kumimoji="1" lang="en-US" altLang="ja-JP" sz="3200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kumimoji="1" lang="ja-JP" alt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タイトル 2"/>
          <p:cNvSpPr txBox="1">
            <a:spLocks/>
          </p:cNvSpPr>
          <p:nvPr/>
        </p:nvSpPr>
        <p:spPr>
          <a:xfrm>
            <a:off x="3578718" y="2233742"/>
            <a:ext cx="1473574" cy="689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solidFill>
                  <a:srgbClr val="0070C0"/>
                </a:solidFill>
              </a:rPr>
              <a:t>５００円</a:t>
            </a:r>
            <a:endParaRPr lang="ja-JP" altLang="en-US" sz="3200" dirty="0">
              <a:solidFill>
                <a:srgbClr val="0070C0"/>
              </a:solidFill>
            </a:endParaRPr>
          </a:p>
        </p:txBody>
      </p:sp>
      <p:sp>
        <p:nvSpPr>
          <p:cNvPr id="10" name="タイトル 2"/>
          <p:cNvSpPr txBox="1">
            <a:spLocks/>
          </p:cNvSpPr>
          <p:nvPr/>
        </p:nvSpPr>
        <p:spPr>
          <a:xfrm>
            <a:off x="7850536" y="2233742"/>
            <a:ext cx="1473574" cy="689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/>
              <a:t>３０円</a:t>
            </a:r>
            <a:endParaRPr lang="ja-JP" altLang="en-US" sz="3200" dirty="0"/>
          </a:p>
        </p:txBody>
      </p:sp>
      <p:sp>
        <p:nvSpPr>
          <p:cNvPr id="11" name="タイトル 2"/>
          <p:cNvSpPr txBox="1">
            <a:spLocks/>
          </p:cNvSpPr>
          <p:nvPr/>
        </p:nvSpPr>
        <p:spPr>
          <a:xfrm>
            <a:off x="3347810" y="3163287"/>
            <a:ext cx="1704482" cy="689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solidFill>
                  <a:srgbClr val="0070C0"/>
                </a:solidFill>
              </a:rPr>
              <a:t>６０００円</a:t>
            </a:r>
            <a:endParaRPr lang="ja-JP" altLang="en-US" sz="3200" dirty="0">
              <a:solidFill>
                <a:srgbClr val="0070C0"/>
              </a:solidFill>
            </a:endParaRPr>
          </a:p>
        </p:txBody>
      </p:sp>
      <p:sp>
        <p:nvSpPr>
          <p:cNvPr id="12" name="タイトル 2"/>
          <p:cNvSpPr txBox="1">
            <a:spLocks/>
          </p:cNvSpPr>
          <p:nvPr/>
        </p:nvSpPr>
        <p:spPr>
          <a:xfrm>
            <a:off x="8087874" y="3163287"/>
            <a:ext cx="1473574" cy="689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/>
              <a:t>０円</a:t>
            </a:r>
            <a:endParaRPr lang="ja-JP" altLang="en-US" sz="3200" dirty="0"/>
          </a:p>
        </p:txBody>
      </p:sp>
      <p:sp>
        <p:nvSpPr>
          <p:cNvPr id="13" name="タイトル 2"/>
          <p:cNvSpPr txBox="1">
            <a:spLocks/>
          </p:cNvSpPr>
          <p:nvPr/>
        </p:nvSpPr>
        <p:spPr>
          <a:xfrm>
            <a:off x="4200051" y="3994695"/>
            <a:ext cx="1473574" cy="689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solidFill>
                  <a:srgbClr val="0070C0"/>
                </a:solidFill>
              </a:rPr>
              <a:t>０円</a:t>
            </a:r>
            <a:endParaRPr lang="ja-JP" altLang="en-US" sz="3200" dirty="0">
              <a:solidFill>
                <a:srgbClr val="0070C0"/>
              </a:solidFill>
            </a:endParaRPr>
          </a:p>
        </p:txBody>
      </p:sp>
      <p:sp>
        <p:nvSpPr>
          <p:cNvPr id="14" name="タイトル 2"/>
          <p:cNvSpPr txBox="1">
            <a:spLocks/>
          </p:cNvSpPr>
          <p:nvPr/>
        </p:nvSpPr>
        <p:spPr>
          <a:xfrm>
            <a:off x="7840615" y="3984409"/>
            <a:ext cx="1473574" cy="689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/>
              <a:t>４０円</a:t>
            </a:r>
            <a:endParaRPr lang="ja-JP" altLang="en-US" sz="3200" dirty="0"/>
          </a:p>
        </p:txBody>
      </p:sp>
      <p:sp>
        <p:nvSpPr>
          <p:cNvPr id="15" name="タイトル 2"/>
          <p:cNvSpPr txBox="1">
            <a:spLocks/>
          </p:cNvSpPr>
          <p:nvPr/>
        </p:nvSpPr>
        <p:spPr>
          <a:xfrm>
            <a:off x="3366284" y="5148052"/>
            <a:ext cx="1787611" cy="689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solidFill>
                  <a:srgbClr val="0070C0"/>
                </a:solidFill>
              </a:rPr>
              <a:t>３５００円</a:t>
            </a:r>
            <a:endParaRPr lang="ja-JP" altLang="en-US" sz="3200" dirty="0">
              <a:solidFill>
                <a:srgbClr val="0070C0"/>
              </a:solidFill>
            </a:endParaRPr>
          </a:p>
        </p:txBody>
      </p:sp>
      <p:sp>
        <p:nvSpPr>
          <p:cNvPr id="16" name="タイトル 2"/>
          <p:cNvSpPr txBox="1">
            <a:spLocks/>
          </p:cNvSpPr>
          <p:nvPr/>
        </p:nvSpPr>
        <p:spPr>
          <a:xfrm>
            <a:off x="6716773" y="4757160"/>
            <a:ext cx="3888882" cy="1061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/>
              <a:t>２５円</a:t>
            </a:r>
            <a:endParaRPr lang="en-US" altLang="ja-JP" sz="3200" dirty="0" smtClean="0"/>
          </a:p>
          <a:p>
            <a:r>
              <a:rPr lang="ja-JP" altLang="en-US" sz="3200" dirty="0" smtClean="0"/>
              <a:t>（１２０分をこえたとき）</a:t>
            </a:r>
            <a:endParaRPr lang="ja-JP" altLang="en-US" sz="3200" dirty="0"/>
          </a:p>
        </p:txBody>
      </p:sp>
      <p:sp>
        <p:nvSpPr>
          <p:cNvPr id="17" name="タイトル 2"/>
          <p:cNvSpPr txBox="1">
            <a:spLocks/>
          </p:cNvSpPr>
          <p:nvPr/>
        </p:nvSpPr>
        <p:spPr>
          <a:xfrm>
            <a:off x="6741302" y="5664095"/>
            <a:ext cx="3947860" cy="689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solidFill>
                  <a:srgbClr val="FF0000"/>
                </a:solidFill>
              </a:rPr>
              <a:t>（１２０分までは無料）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851" y="59697"/>
            <a:ext cx="1178820" cy="207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1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48" y="0"/>
            <a:ext cx="2317891" cy="2735202"/>
          </a:xfrm>
          <a:prstGeom prst="rect">
            <a:avLst/>
          </a:prstGeom>
        </p:spPr>
      </p:pic>
      <p:sp>
        <p:nvSpPr>
          <p:cNvPr id="19" name="角丸四角形吹き出し 18"/>
          <p:cNvSpPr/>
          <p:nvPr/>
        </p:nvSpPr>
        <p:spPr>
          <a:xfrm>
            <a:off x="308731" y="2641601"/>
            <a:ext cx="11245960" cy="3734700"/>
          </a:xfrm>
          <a:prstGeom prst="wedgeRoundRectCallout">
            <a:avLst>
              <a:gd name="adj1" fmla="val 513"/>
              <a:gd name="adj2" fmla="val -6013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548877" y="3054224"/>
            <a:ext cx="10765668" cy="2909454"/>
          </a:xfrm>
        </p:spPr>
        <p:txBody>
          <a:bodyPr>
            <a:noAutofit/>
          </a:bodyPr>
          <a:lstStyle/>
          <a:p>
            <a:r>
              <a:rPr kumimoji="1" lang="ja-JP" altLang="en-US" sz="6000" dirty="0" smtClean="0"/>
              <a:t>基本料金が０円である「</a:t>
            </a:r>
            <a:r>
              <a:rPr kumimoji="1" lang="en-US" altLang="ja-JP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kumimoji="1" lang="ja-JP" altLang="en-US" sz="6000" dirty="0" smtClean="0"/>
              <a:t>プラン」</a:t>
            </a:r>
            <a:r>
              <a:rPr kumimoji="1" lang="en-US" altLang="ja-JP" sz="6000" dirty="0" smtClean="0"/>
              <a:t/>
            </a:r>
            <a:br>
              <a:rPr kumimoji="1" lang="en-US" altLang="ja-JP" sz="6000" dirty="0" smtClean="0"/>
            </a:b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ja-JP" altLang="en-US" sz="6000" dirty="0" smtClean="0"/>
              <a:t>が一番安そうでよい！</a:t>
            </a:r>
            <a:endParaRPr kumimoji="1" lang="ja-JP" altLang="en-US" sz="6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672" y="290356"/>
            <a:ext cx="1178820" cy="207325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54" y="290356"/>
            <a:ext cx="1936237" cy="230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6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66396" y="4235536"/>
            <a:ext cx="11710353" cy="1909892"/>
          </a:xfrm>
        </p:spPr>
        <p:txBody>
          <a:bodyPr>
            <a:noAutofit/>
          </a:bodyPr>
          <a:lstStyle/>
          <a:p>
            <a:r>
              <a:rPr kumimoji="1" lang="ja-JP" altLang="en-US" sz="5400" dirty="0" smtClean="0"/>
              <a:t>月に１５０分程度電話するおじいさんに</a:t>
            </a:r>
            <a:r>
              <a:rPr kumimoji="1" lang="en-US" altLang="ja-JP" sz="5400" dirty="0" smtClean="0"/>
              <a:t/>
            </a:r>
            <a:br>
              <a:rPr kumimoji="1" lang="en-US" altLang="ja-JP" sz="5400" dirty="0" smtClean="0"/>
            </a:br>
            <a:r>
              <a:rPr kumimoji="1" lang="ja-JP" altLang="en-US" sz="5400" dirty="0" smtClean="0"/>
              <a:t>オススメの通話プランはどれですか。</a:t>
            </a:r>
            <a:endParaRPr kumimoji="1" lang="ja-JP" altLang="en-US" sz="5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3" y="996112"/>
            <a:ext cx="1459475" cy="256685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27" y="1300912"/>
            <a:ext cx="2224215" cy="2652772"/>
          </a:xfrm>
          <a:prstGeom prst="rect">
            <a:avLst/>
          </a:prstGeom>
        </p:spPr>
      </p:pic>
      <p:sp>
        <p:nvSpPr>
          <p:cNvPr id="8" name="タイトル 2"/>
          <p:cNvSpPr txBox="1">
            <a:spLocks/>
          </p:cNvSpPr>
          <p:nvPr/>
        </p:nvSpPr>
        <p:spPr>
          <a:xfrm>
            <a:off x="5498661" y="198422"/>
            <a:ext cx="1079345" cy="1309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/>
              <a:t>？</a:t>
            </a:r>
            <a:endParaRPr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9887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04775" y="241300"/>
            <a:ext cx="4486275" cy="68262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グループ活動①</a:t>
            </a:r>
            <a:endParaRPr kumimoji="1" lang="ja-JP" altLang="en-US" dirty="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835312"/>
              </p:ext>
            </p:extLst>
          </p:nvPr>
        </p:nvGraphicFramePr>
        <p:xfrm>
          <a:off x="1698625" y="1304924"/>
          <a:ext cx="8128002" cy="49815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830263"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sz="4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7" name="直線コネクタ 6"/>
          <p:cNvCxnSpPr/>
          <p:nvPr/>
        </p:nvCxnSpPr>
        <p:spPr>
          <a:xfrm>
            <a:off x="1676400" y="1295400"/>
            <a:ext cx="1390650" cy="857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3032125" y="1295400"/>
            <a:ext cx="1390650" cy="857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8459790" y="5438776"/>
            <a:ext cx="1390650" cy="857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タイトル 2"/>
          <p:cNvSpPr txBox="1">
            <a:spLocks/>
          </p:cNvSpPr>
          <p:nvPr/>
        </p:nvSpPr>
        <p:spPr>
          <a:xfrm>
            <a:off x="5086279" y="461818"/>
            <a:ext cx="1434594" cy="6373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dirty="0" smtClean="0"/>
              <a:t>教卓</a:t>
            </a:r>
            <a:endParaRPr lang="ja-JP" altLang="en-US" sz="3600" dirty="0"/>
          </a:p>
        </p:txBody>
      </p:sp>
      <p:sp>
        <p:nvSpPr>
          <p:cNvPr id="21" name="角丸四角形 17"/>
          <p:cNvSpPr/>
          <p:nvPr/>
        </p:nvSpPr>
        <p:spPr>
          <a:xfrm>
            <a:off x="7082200" y="4665346"/>
            <a:ext cx="2742087" cy="1665882"/>
          </a:xfrm>
          <a:custGeom>
            <a:avLst/>
            <a:gdLst>
              <a:gd name="connsiteX0" fmla="*/ 0 w 2700897"/>
              <a:gd name="connsiteY0" fmla="*/ 275416 h 1652460"/>
              <a:gd name="connsiteX1" fmla="*/ 275416 w 2700897"/>
              <a:gd name="connsiteY1" fmla="*/ 0 h 1652460"/>
              <a:gd name="connsiteX2" fmla="*/ 2425481 w 2700897"/>
              <a:gd name="connsiteY2" fmla="*/ 0 h 1652460"/>
              <a:gd name="connsiteX3" fmla="*/ 2700897 w 2700897"/>
              <a:gd name="connsiteY3" fmla="*/ 275416 h 1652460"/>
              <a:gd name="connsiteX4" fmla="*/ 2700897 w 2700897"/>
              <a:gd name="connsiteY4" fmla="*/ 1377044 h 1652460"/>
              <a:gd name="connsiteX5" fmla="*/ 2425481 w 2700897"/>
              <a:gd name="connsiteY5" fmla="*/ 1652460 h 1652460"/>
              <a:gd name="connsiteX6" fmla="*/ 275416 w 2700897"/>
              <a:gd name="connsiteY6" fmla="*/ 1652460 h 1652460"/>
              <a:gd name="connsiteX7" fmla="*/ 0 w 2700897"/>
              <a:gd name="connsiteY7" fmla="*/ 1377044 h 1652460"/>
              <a:gd name="connsiteX8" fmla="*/ 0 w 2700897"/>
              <a:gd name="connsiteY8" fmla="*/ 275416 h 1652460"/>
              <a:gd name="connsiteX0" fmla="*/ 24714 w 2725611"/>
              <a:gd name="connsiteY0" fmla="*/ 275416 h 1655528"/>
              <a:gd name="connsiteX1" fmla="*/ 300130 w 2725611"/>
              <a:gd name="connsiteY1" fmla="*/ 0 h 1655528"/>
              <a:gd name="connsiteX2" fmla="*/ 2450195 w 2725611"/>
              <a:gd name="connsiteY2" fmla="*/ 0 h 1655528"/>
              <a:gd name="connsiteX3" fmla="*/ 2725611 w 2725611"/>
              <a:gd name="connsiteY3" fmla="*/ 275416 h 1655528"/>
              <a:gd name="connsiteX4" fmla="*/ 2725611 w 2725611"/>
              <a:gd name="connsiteY4" fmla="*/ 1377044 h 1655528"/>
              <a:gd name="connsiteX5" fmla="*/ 2450195 w 2725611"/>
              <a:gd name="connsiteY5" fmla="*/ 1652460 h 1655528"/>
              <a:gd name="connsiteX6" fmla="*/ 300130 w 2725611"/>
              <a:gd name="connsiteY6" fmla="*/ 1652460 h 1655528"/>
              <a:gd name="connsiteX7" fmla="*/ 0 w 2725611"/>
              <a:gd name="connsiteY7" fmla="*/ 1533563 h 1655528"/>
              <a:gd name="connsiteX8" fmla="*/ 24714 w 2725611"/>
              <a:gd name="connsiteY8" fmla="*/ 275416 h 1655528"/>
              <a:gd name="connsiteX0" fmla="*/ 24714 w 2725611"/>
              <a:gd name="connsiteY0" fmla="*/ 275416 h 1655528"/>
              <a:gd name="connsiteX1" fmla="*/ 300130 w 2725611"/>
              <a:gd name="connsiteY1" fmla="*/ 0 h 1655528"/>
              <a:gd name="connsiteX2" fmla="*/ 2450195 w 2725611"/>
              <a:gd name="connsiteY2" fmla="*/ 0 h 1655528"/>
              <a:gd name="connsiteX3" fmla="*/ 2725611 w 2725611"/>
              <a:gd name="connsiteY3" fmla="*/ 275416 h 1655528"/>
              <a:gd name="connsiteX4" fmla="*/ 2717373 w 2725611"/>
              <a:gd name="connsiteY4" fmla="*/ 816871 h 1655528"/>
              <a:gd name="connsiteX5" fmla="*/ 2450195 w 2725611"/>
              <a:gd name="connsiteY5" fmla="*/ 1652460 h 1655528"/>
              <a:gd name="connsiteX6" fmla="*/ 300130 w 2725611"/>
              <a:gd name="connsiteY6" fmla="*/ 1652460 h 1655528"/>
              <a:gd name="connsiteX7" fmla="*/ 0 w 2725611"/>
              <a:gd name="connsiteY7" fmla="*/ 1533563 h 1655528"/>
              <a:gd name="connsiteX8" fmla="*/ 24714 w 2725611"/>
              <a:gd name="connsiteY8" fmla="*/ 275416 h 1655528"/>
              <a:gd name="connsiteX0" fmla="*/ 24714 w 2725611"/>
              <a:gd name="connsiteY0" fmla="*/ 275416 h 1655528"/>
              <a:gd name="connsiteX1" fmla="*/ 300130 w 2725611"/>
              <a:gd name="connsiteY1" fmla="*/ 0 h 1655528"/>
              <a:gd name="connsiteX2" fmla="*/ 2450195 w 2725611"/>
              <a:gd name="connsiteY2" fmla="*/ 0 h 1655528"/>
              <a:gd name="connsiteX3" fmla="*/ 2725611 w 2725611"/>
              <a:gd name="connsiteY3" fmla="*/ 275416 h 1655528"/>
              <a:gd name="connsiteX4" fmla="*/ 2717373 w 2725611"/>
              <a:gd name="connsiteY4" fmla="*/ 816871 h 1655528"/>
              <a:gd name="connsiteX5" fmla="*/ 1338087 w 2725611"/>
              <a:gd name="connsiteY5" fmla="*/ 795725 h 1655528"/>
              <a:gd name="connsiteX6" fmla="*/ 300130 w 2725611"/>
              <a:gd name="connsiteY6" fmla="*/ 1652460 h 1655528"/>
              <a:gd name="connsiteX7" fmla="*/ 0 w 2725611"/>
              <a:gd name="connsiteY7" fmla="*/ 1533563 h 1655528"/>
              <a:gd name="connsiteX8" fmla="*/ 24714 w 2725611"/>
              <a:gd name="connsiteY8" fmla="*/ 275416 h 1655528"/>
              <a:gd name="connsiteX0" fmla="*/ 24714 w 2725611"/>
              <a:gd name="connsiteY0" fmla="*/ 275416 h 1649379"/>
              <a:gd name="connsiteX1" fmla="*/ 300130 w 2725611"/>
              <a:gd name="connsiteY1" fmla="*/ 0 h 1649379"/>
              <a:gd name="connsiteX2" fmla="*/ 2450195 w 2725611"/>
              <a:gd name="connsiteY2" fmla="*/ 0 h 1649379"/>
              <a:gd name="connsiteX3" fmla="*/ 2725611 w 2725611"/>
              <a:gd name="connsiteY3" fmla="*/ 275416 h 1649379"/>
              <a:gd name="connsiteX4" fmla="*/ 2717373 w 2725611"/>
              <a:gd name="connsiteY4" fmla="*/ 816871 h 1649379"/>
              <a:gd name="connsiteX5" fmla="*/ 1338087 w 2725611"/>
              <a:gd name="connsiteY5" fmla="*/ 795725 h 1649379"/>
              <a:gd name="connsiteX6" fmla="*/ 1362811 w 2725611"/>
              <a:gd name="connsiteY6" fmla="*/ 1644222 h 1649379"/>
              <a:gd name="connsiteX7" fmla="*/ 0 w 2725611"/>
              <a:gd name="connsiteY7" fmla="*/ 1533563 h 1649379"/>
              <a:gd name="connsiteX8" fmla="*/ 24714 w 2725611"/>
              <a:gd name="connsiteY8" fmla="*/ 275416 h 1649379"/>
              <a:gd name="connsiteX0" fmla="*/ 24714 w 2725611"/>
              <a:gd name="connsiteY0" fmla="*/ 275416 h 1676285"/>
              <a:gd name="connsiteX1" fmla="*/ 300130 w 2725611"/>
              <a:gd name="connsiteY1" fmla="*/ 0 h 1676285"/>
              <a:gd name="connsiteX2" fmla="*/ 2450195 w 2725611"/>
              <a:gd name="connsiteY2" fmla="*/ 0 h 1676285"/>
              <a:gd name="connsiteX3" fmla="*/ 2725611 w 2725611"/>
              <a:gd name="connsiteY3" fmla="*/ 275416 h 1676285"/>
              <a:gd name="connsiteX4" fmla="*/ 2717373 w 2725611"/>
              <a:gd name="connsiteY4" fmla="*/ 816871 h 1676285"/>
              <a:gd name="connsiteX5" fmla="*/ 1338087 w 2725611"/>
              <a:gd name="connsiteY5" fmla="*/ 795725 h 1676285"/>
              <a:gd name="connsiteX6" fmla="*/ 1362811 w 2725611"/>
              <a:gd name="connsiteY6" fmla="*/ 1644222 h 1676285"/>
              <a:gd name="connsiteX7" fmla="*/ 0 w 2725611"/>
              <a:gd name="connsiteY7" fmla="*/ 1591781 h 1676285"/>
              <a:gd name="connsiteX8" fmla="*/ 24714 w 2725611"/>
              <a:gd name="connsiteY8" fmla="*/ 275416 h 1676285"/>
              <a:gd name="connsiteX0" fmla="*/ 24714 w 2742087"/>
              <a:gd name="connsiteY0" fmla="*/ 281035 h 1681904"/>
              <a:gd name="connsiteX1" fmla="*/ 300130 w 2742087"/>
              <a:gd name="connsiteY1" fmla="*/ 5619 h 1681904"/>
              <a:gd name="connsiteX2" fmla="*/ 2450195 w 2742087"/>
              <a:gd name="connsiteY2" fmla="*/ 5619 h 1681904"/>
              <a:gd name="connsiteX3" fmla="*/ 2742087 w 2742087"/>
              <a:gd name="connsiteY3" fmla="*/ 114693 h 1681904"/>
              <a:gd name="connsiteX4" fmla="*/ 2717373 w 2742087"/>
              <a:gd name="connsiteY4" fmla="*/ 822490 h 1681904"/>
              <a:gd name="connsiteX5" fmla="*/ 1338087 w 2742087"/>
              <a:gd name="connsiteY5" fmla="*/ 801344 h 1681904"/>
              <a:gd name="connsiteX6" fmla="*/ 1362811 w 2742087"/>
              <a:gd name="connsiteY6" fmla="*/ 1649841 h 1681904"/>
              <a:gd name="connsiteX7" fmla="*/ 0 w 2742087"/>
              <a:gd name="connsiteY7" fmla="*/ 1597400 h 1681904"/>
              <a:gd name="connsiteX8" fmla="*/ 24714 w 2742087"/>
              <a:gd name="connsiteY8" fmla="*/ 281035 h 1681904"/>
              <a:gd name="connsiteX0" fmla="*/ 24714 w 2742087"/>
              <a:gd name="connsiteY0" fmla="*/ 281035 h 1681904"/>
              <a:gd name="connsiteX1" fmla="*/ 300130 w 2742087"/>
              <a:gd name="connsiteY1" fmla="*/ 5619 h 1681904"/>
              <a:gd name="connsiteX2" fmla="*/ 2450195 w 2742087"/>
              <a:gd name="connsiteY2" fmla="*/ 5619 h 1681904"/>
              <a:gd name="connsiteX3" fmla="*/ 2742087 w 2742087"/>
              <a:gd name="connsiteY3" fmla="*/ 114693 h 1681904"/>
              <a:gd name="connsiteX4" fmla="*/ 2742087 w 2742087"/>
              <a:gd name="connsiteY4" fmla="*/ 822490 h 1681904"/>
              <a:gd name="connsiteX5" fmla="*/ 1338087 w 2742087"/>
              <a:gd name="connsiteY5" fmla="*/ 801344 h 1681904"/>
              <a:gd name="connsiteX6" fmla="*/ 1362811 w 2742087"/>
              <a:gd name="connsiteY6" fmla="*/ 1649841 h 1681904"/>
              <a:gd name="connsiteX7" fmla="*/ 0 w 2742087"/>
              <a:gd name="connsiteY7" fmla="*/ 1597400 h 1681904"/>
              <a:gd name="connsiteX8" fmla="*/ 24714 w 2742087"/>
              <a:gd name="connsiteY8" fmla="*/ 281035 h 1681904"/>
              <a:gd name="connsiteX0" fmla="*/ 24714 w 2742087"/>
              <a:gd name="connsiteY0" fmla="*/ 281035 h 1681904"/>
              <a:gd name="connsiteX1" fmla="*/ 300130 w 2742087"/>
              <a:gd name="connsiteY1" fmla="*/ 5619 h 1681904"/>
              <a:gd name="connsiteX2" fmla="*/ 2450195 w 2742087"/>
              <a:gd name="connsiteY2" fmla="*/ 5619 h 1681904"/>
              <a:gd name="connsiteX3" fmla="*/ 2742087 w 2742087"/>
              <a:gd name="connsiteY3" fmla="*/ 114693 h 1681904"/>
              <a:gd name="connsiteX4" fmla="*/ 2742087 w 2742087"/>
              <a:gd name="connsiteY4" fmla="*/ 822490 h 1681904"/>
              <a:gd name="connsiteX5" fmla="*/ 1338087 w 2742087"/>
              <a:gd name="connsiteY5" fmla="*/ 801344 h 1681904"/>
              <a:gd name="connsiteX6" fmla="*/ 1362811 w 2742087"/>
              <a:gd name="connsiteY6" fmla="*/ 1649841 h 1681904"/>
              <a:gd name="connsiteX7" fmla="*/ 0 w 2742087"/>
              <a:gd name="connsiteY7" fmla="*/ 1597400 h 1681904"/>
              <a:gd name="connsiteX8" fmla="*/ 24714 w 2742087"/>
              <a:gd name="connsiteY8" fmla="*/ 281035 h 1681904"/>
              <a:gd name="connsiteX0" fmla="*/ 24714 w 2742087"/>
              <a:gd name="connsiteY0" fmla="*/ 281035 h 1681904"/>
              <a:gd name="connsiteX1" fmla="*/ 300130 w 2742087"/>
              <a:gd name="connsiteY1" fmla="*/ 5619 h 1681904"/>
              <a:gd name="connsiteX2" fmla="*/ 2450195 w 2742087"/>
              <a:gd name="connsiteY2" fmla="*/ 5619 h 1681904"/>
              <a:gd name="connsiteX3" fmla="*/ 2742087 w 2742087"/>
              <a:gd name="connsiteY3" fmla="*/ 114693 h 1681904"/>
              <a:gd name="connsiteX4" fmla="*/ 2742087 w 2742087"/>
              <a:gd name="connsiteY4" fmla="*/ 822490 h 1681904"/>
              <a:gd name="connsiteX5" fmla="*/ 1338087 w 2742087"/>
              <a:gd name="connsiteY5" fmla="*/ 801344 h 1681904"/>
              <a:gd name="connsiteX6" fmla="*/ 1362811 w 2742087"/>
              <a:gd name="connsiteY6" fmla="*/ 1649841 h 1681904"/>
              <a:gd name="connsiteX7" fmla="*/ 0 w 2742087"/>
              <a:gd name="connsiteY7" fmla="*/ 1597400 h 1681904"/>
              <a:gd name="connsiteX8" fmla="*/ 24714 w 2742087"/>
              <a:gd name="connsiteY8" fmla="*/ 281035 h 1681904"/>
              <a:gd name="connsiteX0" fmla="*/ 24714 w 2742087"/>
              <a:gd name="connsiteY0" fmla="*/ 281035 h 1681904"/>
              <a:gd name="connsiteX1" fmla="*/ 160087 w 2742087"/>
              <a:gd name="connsiteY1" fmla="*/ 5619 h 1681904"/>
              <a:gd name="connsiteX2" fmla="*/ 2450195 w 2742087"/>
              <a:gd name="connsiteY2" fmla="*/ 5619 h 1681904"/>
              <a:gd name="connsiteX3" fmla="*/ 2742087 w 2742087"/>
              <a:gd name="connsiteY3" fmla="*/ 114693 h 1681904"/>
              <a:gd name="connsiteX4" fmla="*/ 2742087 w 2742087"/>
              <a:gd name="connsiteY4" fmla="*/ 822490 h 1681904"/>
              <a:gd name="connsiteX5" fmla="*/ 1338087 w 2742087"/>
              <a:gd name="connsiteY5" fmla="*/ 801344 h 1681904"/>
              <a:gd name="connsiteX6" fmla="*/ 1362811 w 2742087"/>
              <a:gd name="connsiteY6" fmla="*/ 1649841 h 1681904"/>
              <a:gd name="connsiteX7" fmla="*/ 0 w 2742087"/>
              <a:gd name="connsiteY7" fmla="*/ 1597400 h 1681904"/>
              <a:gd name="connsiteX8" fmla="*/ 24714 w 2742087"/>
              <a:gd name="connsiteY8" fmla="*/ 281035 h 168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2087" h="1681904">
                <a:moveTo>
                  <a:pt x="24714" y="281035"/>
                </a:moveTo>
                <a:cubicBezTo>
                  <a:pt x="24714" y="128927"/>
                  <a:pt x="7979" y="5619"/>
                  <a:pt x="160087" y="5619"/>
                </a:cubicBezTo>
                <a:lnTo>
                  <a:pt x="2450195" y="5619"/>
                </a:lnTo>
                <a:cubicBezTo>
                  <a:pt x="2602303" y="5619"/>
                  <a:pt x="2742087" y="-37415"/>
                  <a:pt x="2742087" y="114693"/>
                </a:cubicBezTo>
                <a:lnTo>
                  <a:pt x="2742087" y="822490"/>
                </a:lnTo>
                <a:cubicBezTo>
                  <a:pt x="2742087" y="858160"/>
                  <a:pt x="1490195" y="801344"/>
                  <a:pt x="1338087" y="801344"/>
                </a:cubicBezTo>
                <a:lnTo>
                  <a:pt x="1362811" y="1649841"/>
                </a:lnTo>
                <a:cubicBezTo>
                  <a:pt x="1210703" y="1649841"/>
                  <a:pt x="0" y="1749508"/>
                  <a:pt x="0" y="1597400"/>
                </a:cubicBezTo>
                <a:cubicBezTo>
                  <a:pt x="0" y="1230191"/>
                  <a:pt x="24714" y="648244"/>
                  <a:pt x="24714" y="28103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4429398" y="1326420"/>
            <a:ext cx="2652801" cy="16524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7145078" y="2998080"/>
            <a:ext cx="2679209" cy="16524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26"/>
          <p:cNvSpPr/>
          <p:nvPr/>
        </p:nvSpPr>
        <p:spPr>
          <a:xfrm>
            <a:off x="1691515" y="2118808"/>
            <a:ext cx="2700897" cy="16524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4433408" y="2969612"/>
            <a:ext cx="2652801" cy="16524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15"/>
          <p:cNvSpPr/>
          <p:nvPr/>
        </p:nvSpPr>
        <p:spPr>
          <a:xfrm>
            <a:off x="4370987" y="4622072"/>
            <a:ext cx="2737407" cy="1636824"/>
          </a:xfrm>
          <a:custGeom>
            <a:avLst/>
            <a:gdLst>
              <a:gd name="connsiteX0" fmla="*/ 0 w 2720932"/>
              <a:gd name="connsiteY0" fmla="*/ 137364 h 824170"/>
              <a:gd name="connsiteX1" fmla="*/ 137364 w 2720932"/>
              <a:gd name="connsiteY1" fmla="*/ 0 h 824170"/>
              <a:gd name="connsiteX2" fmla="*/ 2583568 w 2720932"/>
              <a:gd name="connsiteY2" fmla="*/ 0 h 824170"/>
              <a:gd name="connsiteX3" fmla="*/ 2720932 w 2720932"/>
              <a:gd name="connsiteY3" fmla="*/ 137364 h 824170"/>
              <a:gd name="connsiteX4" fmla="*/ 2720932 w 2720932"/>
              <a:gd name="connsiteY4" fmla="*/ 686806 h 824170"/>
              <a:gd name="connsiteX5" fmla="*/ 2583568 w 2720932"/>
              <a:gd name="connsiteY5" fmla="*/ 824170 h 824170"/>
              <a:gd name="connsiteX6" fmla="*/ 137364 w 2720932"/>
              <a:gd name="connsiteY6" fmla="*/ 824170 h 824170"/>
              <a:gd name="connsiteX7" fmla="*/ 0 w 2720932"/>
              <a:gd name="connsiteY7" fmla="*/ 686806 h 824170"/>
              <a:gd name="connsiteX8" fmla="*/ 0 w 2720932"/>
              <a:gd name="connsiteY8" fmla="*/ 137364 h 824170"/>
              <a:gd name="connsiteX0" fmla="*/ 0 w 2737407"/>
              <a:gd name="connsiteY0" fmla="*/ 137364 h 1671561"/>
              <a:gd name="connsiteX1" fmla="*/ 137364 w 2737407"/>
              <a:gd name="connsiteY1" fmla="*/ 0 h 1671561"/>
              <a:gd name="connsiteX2" fmla="*/ 2583568 w 2737407"/>
              <a:gd name="connsiteY2" fmla="*/ 0 h 1671561"/>
              <a:gd name="connsiteX3" fmla="*/ 2720932 w 2737407"/>
              <a:gd name="connsiteY3" fmla="*/ 137364 h 1671561"/>
              <a:gd name="connsiteX4" fmla="*/ 2737407 w 2737407"/>
              <a:gd name="connsiteY4" fmla="*/ 1667109 h 1671561"/>
              <a:gd name="connsiteX5" fmla="*/ 2583568 w 2737407"/>
              <a:gd name="connsiteY5" fmla="*/ 824170 h 1671561"/>
              <a:gd name="connsiteX6" fmla="*/ 137364 w 2737407"/>
              <a:gd name="connsiteY6" fmla="*/ 824170 h 1671561"/>
              <a:gd name="connsiteX7" fmla="*/ 0 w 2737407"/>
              <a:gd name="connsiteY7" fmla="*/ 686806 h 1671561"/>
              <a:gd name="connsiteX8" fmla="*/ 0 w 2737407"/>
              <a:gd name="connsiteY8" fmla="*/ 137364 h 1671561"/>
              <a:gd name="connsiteX0" fmla="*/ 0 w 2737407"/>
              <a:gd name="connsiteY0" fmla="*/ 137364 h 1692291"/>
              <a:gd name="connsiteX1" fmla="*/ 137364 w 2737407"/>
              <a:gd name="connsiteY1" fmla="*/ 0 h 1692291"/>
              <a:gd name="connsiteX2" fmla="*/ 2583568 w 2737407"/>
              <a:gd name="connsiteY2" fmla="*/ 0 h 1692291"/>
              <a:gd name="connsiteX3" fmla="*/ 2720932 w 2737407"/>
              <a:gd name="connsiteY3" fmla="*/ 137364 h 1692291"/>
              <a:gd name="connsiteX4" fmla="*/ 2737407 w 2737407"/>
              <a:gd name="connsiteY4" fmla="*/ 1667109 h 1692291"/>
              <a:gd name="connsiteX5" fmla="*/ 1397319 w 2737407"/>
              <a:gd name="connsiteY5" fmla="*/ 1623241 h 1692291"/>
              <a:gd name="connsiteX6" fmla="*/ 137364 w 2737407"/>
              <a:gd name="connsiteY6" fmla="*/ 824170 h 1692291"/>
              <a:gd name="connsiteX7" fmla="*/ 0 w 2737407"/>
              <a:gd name="connsiteY7" fmla="*/ 686806 h 1692291"/>
              <a:gd name="connsiteX8" fmla="*/ 0 w 2737407"/>
              <a:gd name="connsiteY8" fmla="*/ 137364 h 1692291"/>
              <a:gd name="connsiteX0" fmla="*/ 0 w 2737407"/>
              <a:gd name="connsiteY0" fmla="*/ 137364 h 1692291"/>
              <a:gd name="connsiteX1" fmla="*/ 137364 w 2737407"/>
              <a:gd name="connsiteY1" fmla="*/ 0 h 1692291"/>
              <a:gd name="connsiteX2" fmla="*/ 2583568 w 2737407"/>
              <a:gd name="connsiteY2" fmla="*/ 0 h 1692291"/>
              <a:gd name="connsiteX3" fmla="*/ 2720932 w 2737407"/>
              <a:gd name="connsiteY3" fmla="*/ 137364 h 1692291"/>
              <a:gd name="connsiteX4" fmla="*/ 2737407 w 2737407"/>
              <a:gd name="connsiteY4" fmla="*/ 1667109 h 1692291"/>
              <a:gd name="connsiteX5" fmla="*/ 1397319 w 2737407"/>
              <a:gd name="connsiteY5" fmla="*/ 1623241 h 1692291"/>
              <a:gd name="connsiteX6" fmla="*/ 1381278 w 2737407"/>
              <a:gd name="connsiteY6" fmla="*/ 815932 h 1692291"/>
              <a:gd name="connsiteX7" fmla="*/ 0 w 2737407"/>
              <a:gd name="connsiteY7" fmla="*/ 686806 h 1692291"/>
              <a:gd name="connsiteX8" fmla="*/ 0 w 2737407"/>
              <a:gd name="connsiteY8" fmla="*/ 137364 h 1692291"/>
              <a:gd name="connsiteX0" fmla="*/ 0 w 2737407"/>
              <a:gd name="connsiteY0" fmla="*/ 137364 h 1692291"/>
              <a:gd name="connsiteX1" fmla="*/ 137364 w 2737407"/>
              <a:gd name="connsiteY1" fmla="*/ 0 h 1692291"/>
              <a:gd name="connsiteX2" fmla="*/ 2583568 w 2737407"/>
              <a:gd name="connsiteY2" fmla="*/ 0 h 1692291"/>
              <a:gd name="connsiteX3" fmla="*/ 2720932 w 2737407"/>
              <a:gd name="connsiteY3" fmla="*/ 137364 h 1692291"/>
              <a:gd name="connsiteX4" fmla="*/ 2737407 w 2737407"/>
              <a:gd name="connsiteY4" fmla="*/ 1667109 h 1692291"/>
              <a:gd name="connsiteX5" fmla="*/ 1397319 w 2737407"/>
              <a:gd name="connsiteY5" fmla="*/ 1623241 h 1692291"/>
              <a:gd name="connsiteX6" fmla="*/ 1381278 w 2737407"/>
              <a:gd name="connsiteY6" fmla="*/ 815932 h 1692291"/>
              <a:gd name="connsiteX7" fmla="*/ 8238 w 2737407"/>
              <a:gd name="connsiteY7" fmla="*/ 810374 h 1692291"/>
              <a:gd name="connsiteX8" fmla="*/ 0 w 2737407"/>
              <a:gd name="connsiteY8" fmla="*/ 137364 h 1692291"/>
              <a:gd name="connsiteX0" fmla="*/ 0 w 2737407"/>
              <a:gd name="connsiteY0" fmla="*/ 137364 h 1636824"/>
              <a:gd name="connsiteX1" fmla="*/ 137364 w 2737407"/>
              <a:gd name="connsiteY1" fmla="*/ 0 h 1636824"/>
              <a:gd name="connsiteX2" fmla="*/ 2583568 w 2737407"/>
              <a:gd name="connsiteY2" fmla="*/ 0 h 1636824"/>
              <a:gd name="connsiteX3" fmla="*/ 2720932 w 2737407"/>
              <a:gd name="connsiteY3" fmla="*/ 137364 h 1636824"/>
              <a:gd name="connsiteX4" fmla="*/ 2737407 w 2737407"/>
              <a:gd name="connsiteY4" fmla="*/ 1592968 h 1636824"/>
              <a:gd name="connsiteX5" fmla="*/ 1397319 w 2737407"/>
              <a:gd name="connsiteY5" fmla="*/ 1623241 h 1636824"/>
              <a:gd name="connsiteX6" fmla="*/ 1381278 w 2737407"/>
              <a:gd name="connsiteY6" fmla="*/ 815932 h 1636824"/>
              <a:gd name="connsiteX7" fmla="*/ 8238 w 2737407"/>
              <a:gd name="connsiteY7" fmla="*/ 810374 h 1636824"/>
              <a:gd name="connsiteX8" fmla="*/ 0 w 2737407"/>
              <a:gd name="connsiteY8" fmla="*/ 137364 h 163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7407" h="1636824">
                <a:moveTo>
                  <a:pt x="0" y="137364"/>
                </a:moveTo>
                <a:cubicBezTo>
                  <a:pt x="0" y="61500"/>
                  <a:pt x="61500" y="0"/>
                  <a:pt x="137364" y="0"/>
                </a:cubicBezTo>
                <a:lnTo>
                  <a:pt x="2583568" y="0"/>
                </a:lnTo>
                <a:cubicBezTo>
                  <a:pt x="2659432" y="0"/>
                  <a:pt x="2720932" y="61500"/>
                  <a:pt x="2720932" y="137364"/>
                </a:cubicBezTo>
                <a:cubicBezTo>
                  <a:pt x="2720932" y="320511"/>
                  <a:pt x="2737407" y="1409821"/>
                  <a:pt x="2737407" y="1592968"/>
                </a:cubicBezTo>
                <a:cubicBezTo>
                  <a:pt x="2737407" y="1668832"/>
                  <a:pt x="1473183" y="1623241"/>
                  <a:pt x="1397319" y="1623241"/>
                </a:cubicBezTo>
                <a:lnTo>
                  <a:pt x="1381278" y="815932"/>
                </a:lnTo>
                <a:cubicBezTo>
                  <a:pt x="1305414" y="815932"/>
                  <a:pt x="8238" y="886238"/>
                  <a:pt x="8238" y="810374"/>
                </a:cubicBezTo>
                <a:lnTo>
                  <a:pt x="0" y="137364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1712013" y="3821615"/>
            <a:ext cx="2700897" cy="16524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1677056" y="5483598"/>
            <a:ext cx="4053748" cy="79093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7127195" y="1311038"/>
            <a:ext cx="2679209" cy="16524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7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04775" y="241300"/>
            <a:ext cx="4486275" cy="68262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グループ活動①</a:t>
            </a:r>
            <a:endParaRPr kumimoji="1" lang="ja-JP" altLang="en-US" dirty="0"/>
          </a:p>
        </p:txBody>
      </p:sp>
      <p:sp>
        <p:nvSpPr>
          <p:cNvPr id="10" name="タイトル 2"/>
          <p:cNvSpPr txBox="1">
            <a:spLocks/>
          </p:cNvSpPr>
          <p:nvPr/>
        </p:nvSpPr>
        <p:spPr>
          <a:xfrm>
            <a:off x="5086279" y="461818"/>
            <a:ext cx="1434594" cy="6373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dirty="0" smtClean="0"/>
              <a:t>教卓</a:t>
            </a:r>
            <a:endParaRPr lang="ja-JP" altLang="en-US" sz="3600" dirty="0"/>
          </a:p>
        </p:txBody>
      </p:sp>
      <p:grpSp>
        <p:nvGrpSpPr>
          <p:cNvPr id="113" name="グループ化 112"/>
          <p:cNvGrpSpPr/>
          <p:nvPr/>
        </p:nvGrpSpPr>
        <p:grpSpPr>
          <a:xfrm>
            <a:off x="7502265" y="5240989"/>
            <a:ext cx="1607032" cy="1497562"/>
            <a:chOff x="3262183" y="1820562"/>
            <a:chExt cx="4543167" cy="4233689"/>
          </a:xfrm>
        </p:grpSpPr>
        <p:sp>
          <p:nvSpPr>
            <p:cNvPr id="114" name="正方形/長方形 113"/>
            <p:cNvSpPr/>
            <p:nvPr/>
          </p:nvSpPr>
          <p:spPr>
            <a:xfrm>
              <a:off x="4151870" y="1820562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正方形/長方形 114"/>
            <p:cNvSpPr/>
            <p:nvPr/>
          </p:nvSpPr>
          <p:spPr>
            <a:xfrm>
              <a:off x="5535827" y="1820562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正方形/長方形 115"/>
            <p:cNvSpPr/>
            <p:nvPr/>
          </p:nvSpPr>
          <p:spPr>
            <a:xfrm rot="5400000">
              <a:off x="4843847" y="3509319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3262183" y="2450756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7072183" y="2450755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5169241" y="5321084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5054764" y="5240989"/>
            <a:ext cx="1607032" cy="1497562"/>
            <a:chOff x="3262183" y="1820562"/>
            <a:chExt cx="4543167" cy="4233689"/>
          </a:xfrm>
        </p:grpSpPr>
        <p:sp>
          <p:nvSpPr>
            <p:cNvPr id="121" name="正方形/長方形 120"/>
            <p:cNvSpPr/>
            <p:nvPr/>
          </p:nvSpPr>
          <p:spPr>
            <a:xfrm>
              <a:off x="4151870" y="1820562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正方形/長方形 121"/>
            <p:cNvSpPr/>
            <p:nvPr/>
          </p:nvSpPr>
          <p:spPr>
            <a:xfrm>
              <a:off x="5535827" y="1820562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正方形/長方形 122"/>
            <p:cNvSpPr/>
            <p:nvPr/>
          </p:nvSpPr>
          <p:spPr>
            <a:xfrm rot="5400000">
              <a:off x="4843847" y="3509319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円/楕円 123"/>
            <p:cNvSpPr/>
            <p:nvPr/>
          </p:nvSpPr>
          <p:spPr>
            <a:xfrm>
              <a:off x="3262183" y="2450756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25" name="円/楕円 124"/>
            <p:cNvSpPr/>
            <p:nvPr/>
          </p:nvSpPr>
          <p:spPr>
            <a:xfrm>
              <a:off x="7072183" y="2450755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5169241" y="5321084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127" name="グループ化 126"/>
          <p:cNvGrpSpPr/>
          <p:nvPr/>
        </p:nvGrpSpPr>
        <p:grpSpPr>
          <a:xfrm>
            <a:off x="2766352" y="5225440"/>
            <a:ext cx="1607032" cy="1497562"/>
            <a:chOff x="3262183" y="1820562"/>
            <a:chExt cx="4543167" cy="4233689"/>
          </a:xfrm>
        </p:grpSpPr>
        <p:sp>
          <p:nvSpPr>
            <p:cNvPr id="128" name="正方形/長方形 127"/>
            <p:cNvSpPr/>
            <p:nvPr/>
          </p:nvSpPr>
          <p:spPr>
            <a:xfrm>
              <a:off x="4151870" y="1820562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正方形/長方形 128"/>
            <p:cNvSpPr/>
            <p:nvPr/>
          </p:nvSpPr>
          <p:spPr>
            <a:xfrm>
              <a:off x="5535827" y="1820562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正方形/長方形 129"/>
            <p:cNvSpPr/>
            <p:nvPr/>
          </p:nvSpPr>
          <p:spPr>
            <a:xfrm rot="5400000">
              <a:off x="4843847" y="3509319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3262183" y="2450756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7072183" y="2450755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5169241" y="5321084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sp>
        <p:nvSpPr>
          <p:cNvPr id="155" name="タイトル 2"/>
          <p:cNvSpPr txBox="1">
            <a:spLocks/>
          </p:cNvSpPr>
          <p:nvPr/>
        </p:nvSpPr>
        <p:spPr>
          <a:xfrm>
            <a:off x="5602206" y="1533567"/>
            <a:ext cx="504835" cy="81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6" name="タイトル 2"/>
          <p:cNvSpPr txBox="1">
            <a:spLocks/>
          </p:cNvSpPr>
          <p:nvPr/>
        </p:nvSpPr>
        <p:spPr>
          <a:xfrm>
            <a:off x="8108209" y="1560763"/>
            <a:ext cx="504835" cy="81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7" name="タイトル 2"/>
          <p:cNvSpPr txBox="1">
            <a:spLocks/>
          </p:cNvSpPr>
          <p:nvPr/>
        </p:nvSpPr>
        <p:spPr>
          <a:xfrm>
            <a:off x="3291743" y="1533997"/>
            <a:ext cx="504835" cy="81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8" name="タイトル 2"/>
          <p:cNvSpPr txBox="1">
            <a:spLocks/>
          </p:cNvSpPr>
          <p:nvPr/>
        </p:nvSpPr>
        <p:spPr>
          <a:xfrm>
            <a:off x="7970065" y="3584116"/>
            <a:ext cx="504835" cy="81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9" name="タイトル 2"/>
          <p:cNvSpPr txBox="1">
            <a:spLocks/>
          </p:cNvSpPr>
          <p:nvPr/>
        </p:nvSpPr>
        <p:spPr>
          <a:xfrm>
            <a:off x="5598373" y="3537765"/>
            <a:ext cx="504835" cy="81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0" name="タイトル 2"/>
          <p:cNvSpPr txBox="1">
            <a:spLocks/>
          </p:cNvSpPr>
          <p:nvPr/>
        </p:nvSpPr>
        <p:spPr>
          <a:xfrm>
            <a:off x="3269624" y="3490312"/>
            <a:ext cx="504835" cy="81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1" name="タイトル 2"/>
          <p:cNvSpPr txBox="1">
            <a:spLocks/>
          </p:cNvSpPr>
          <p:nvPr/>
        </p:nvSpPr>
        <p:spPr>
          <a:xfrm>
            <a:off x="8079946" y="5463904"/>
            <a:ext cx="504835" cy="81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2" name="タイトル 2"/>
          <p:cNvSpPr txBox="1">
            <a:spLocks/>
          </p:cNvSpPr>
          <p:nvPr/>
        </p:nvSpPr>
        <p:spPr>
          <a:xfrm>
            <a:off x="5591231" y="5463904"/>
            <a:ext cx="504835" cy="81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3" name="タイトル 2"/>
          <p:cNvSpPr txBox="1">
            <a:spLocks/>
          </p:cNvSpPr>
          <p:nvPr/>
        </p:nvSpPr>
        <p:spPr>
          <a:xfrm>
            <a:off x="3288668" y="5438133"/>
            <a:ext cx="504835" cy="81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2718486" y="1272491"/>
            <a:ext cx="1617532" cy="1408772"/>
            <a:chOff x="3997661" y="5135355"/>
            <a:chExt cx="1359833" cy="1184332"/>
          </a:xfrm>
        </p:grpSpPr>
        <p:sp>
          <p:nvSpPr>
            <p:cNvPr id="142" name="正方形/長方形 141"/>
            <p:cNvSpPr/>
            <p:nvPr/>
          </p:nvSpPr>
          <p:spPr>
            <a:xfrm>
              <a:off x="4262228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正方形/長方形 142"/>
            <p:cNvSpPr/>
            <p:nvPr/>
          </p:nvSpPr>
          <p:spPr>
            <a:xfrm>
              <a:off x="4673777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正方形/長方形 143"/>
            <p:cNvSpPr/>
            <p:nvPr/>
          </p:nvSpPr>
          <p:spPr>
            <a:xfrm rot="10800000">
              <a:off x="4261803" y="5726861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3997661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46" name="円/楕円 145"/>
            <p:cNvSpPr/>
            <p:nvPr/>
          </p:nvSpPr>
          <p:spPr>
            <a:xfrm>
              <a:off x="5130644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47" name="円/楕円 146"/>
            <p:cNvSpPr/>
            <p:nvPr/>
          </p:nvSpPr>
          <p:spPr>
            <a:xfrm>
              <a:off x="5139471" y="59328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67" name="正方形/長方形 166"/>
            <p:cNvSpPr/>
            <p:nvPr/>
          </p:nvSpPr>
          <p:spPr>
            <a:xfrm rot="10800000">
              <a:off x="4673777" y="5723476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円/楕円 167"/>
            <p:cNvSpPr/>
            <p:nvPr/>
          </p:nvSpPr>
          <p:spPr>
            <a:xfrm>
              <a:off x="4004107" y="5932856"/>
              <a:ext cx="212964" cy="2002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134" name="グループ化 133"/>
          <p:cNvGrpSpPr/>
          <p:nvPr/>
        </p:nvGrpSpPr>
        <p:grpSpPr>
          <a:xfrm>
            <a:off x="5028949" y="1267681"/>
            <a:ext cx="1617532" cy="1404746"/>
            <a:chOff x="3997661" y="5135355"/>
            <a:chExt cx="1359833" cy="1180947"/>
          </a:xfrm>
        </p:grpSpPr>
        <p:sp>
          <p:nvSpPr>
            <p:cNvPr id="141" name="正方形/長方形 140"/>
            <p:cNvSpPr/>
            <p:nvPr/>
          </p:nvSpPr>
          <p:spPr>
            <a:xfrm>
              <a:off x="4262228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正方形/長方形 147"/>
            <p:cNvSpPr/>
            <p:nvPr/>
          </p:nvSpPr>
          <p:spPr>
            <a:xfrm>
              <a:off x="4673777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正方形/長方形 148"/>
            <p:cNvSpPr/>
            <p:nvPr/>
          </p:nvSpPr>
          <p:spPr>
            <a:xfrm rot="10800000">
              <a:off x="4254265" y="5722817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円/楕円 149"/>
            <p:cNvSpPr/>
            <p:nvPr/>
          </p:nvSpPr>
          <p:spPr>
            <a:xfrm>
              <a:off x="3997661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5130644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52" name="円/楕円 151"/>
            <p:cNvSpPr/>
            <p:nvPr/>
          </p:nvSpPr>
          <p:spPr>
            <a:xfrm>
              <a:off x="5139471" y="59328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53" name="正方形/長方形 152"/>
            <p:cNvSpPr/>
            <p:nvPr/>
          </p:nvSpPr>
          <p:spPr>
            <a:xfrm rot="10800000">
              <a:off x="4673777" y="5723476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円/楕円 153"/>
            <p:cNvSpPr/>
            <p:nvPr/>
          </p:nvSpPr>
          <p:spPr>
            <a:xfrm>
              <a:off x="4004107" y="5932856"/>
              <a:ext cx="212964" cy="2002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165" name="グループ化 164"/>
          <p:cNvGrpSpPr/>
          <p:nvPr/>
        </p:nvGrpSpPr>
        <p:grpSpPr>
          <a:xfrm>
            <a:off x="7473602" y="3297592"/>
            <a:ext cx="1617532" cy="1408772"/>
            <a:chOff x="3997661" y="5135355"/>
            <a:chExt cx="1359833" cy="1184332"/>
          </a:xfrm>
        </p:grpSpPr>
        <p:sp>
          <p:nvSpPr>
            <p:cNvPr id="170" name="正方形/長方形 169"/>
            <p:cNvSpPr/>
            <p:nvPr/>
          </p:nvSpPr>
          <p:spPr>
            <a:xfrm>
              <a:off x="4262228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正方形/長方形 170"/>
            <p:cNvSpPr/>
            <p:nvPr/>
          </p:nvSpPr>
          <p:spPr>
            <a:xfrm>
              <a:off x="4673777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正方形/長方形 171"/>
            <p:cNvSpPr/>
            <p:nvPr/>
          </p:nvSpPr>
          <p:spPr>
            <a:xfrm rot="10800000">
              <a:off x="4261803" y="5726861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円/楕円 172"/>
            <p:cNvSpPr/>
            <p:nvPr/>
          </p:nvSpPr>
          <p:spPr>
            <a:xfrm>
              <a:off x="3997661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74" name="円/楕円 173"/>
            <p:cNvSpPr/>
            <p:nvPr/>
          </p:nvSpPr>
          <p:spPr>
            <a:xfrm>
              <a:off x="5130644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75" name="円/楕円 174"/>
            <p:cNvSpPr/>
            <p:nvPr/>
          </p:nvSpPr>
          <p:spPr>
            <a:xfrm>
              <a:off x="5139471" y="59328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76" name="正方形/長方形 175"/>
            <p:cNvSpPr/>
            <p:nvPr/>
          </p:nvSpPr>
          <p:spPr>
            <a:xfrm rot="10800000">
              <a:off x="4673777" y="5723476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円/楕円 176"/>
            <p:cNvSpPr/>
            <p:nvPr/>
          </p:nvSpPr>
          <p:spPr>
            <a:xfrm>
              <a:off x="4004107" y="5932856"/>
              <a:ext cx="212964" cy="2002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178" name="グループ化 177"/>
          <p:cNvGrpSpPr/>
          <p:nvPr/>
        </p:nvGrpSpPr>
        <p:grpSpPr>
          <a:xfrm>
            <a:off x="5047051" y="3252610"/>
            <a:ext cx="1617532" cy="1408772"/>
            <a:chOff x="3997661" y="5135355"/>
            <a:chExt cx="1359833" cy="1184332"/>
          </a:xfrm>
        </p:grpSpPr>
        <p:sp>
          <p:nvSpPr>
            <p:cNvPr id="179" name="正方形/長方形 178"/>
            <p:cNvSpPr/>
            <p:nvPr/>
          </p:nvSpPr>
          <p:spPr>
            <a:xfrm>
              <a:off x="4262228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正方形/長方形 179"/>
            <p:cNvSpPr/>
            <p:nvPr/>
          </p:nvSpPr>
          <p:spPr>
            <a:xfrm>
              <a:off x="4673777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正方形/長方形 180"/>
            <p:cNvSpPr/>
            <p:nvPr/>
          </p:nvSpPr>
          <p:spPr>
            <a:xfrm rot="10800000">
              <a:off x="4261803" y="5726861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円/楕円 181"/>
            <p:cNvSpPr/>
            <p:nvPr/>
          </p:nvSpPr>
          <p:spPr>
            <a:xfrm>
              <a:off x="3997661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83" name="円/楕円 182"/>
            <p:cNvSpPr/>
            <p:nvPr/>
          </p:nvSpPr>
          <p:spPr>
            <a:xfrm>
              <a:off x="5130644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84" name="円/楕円 183"/>
            <p:cNvSpPr/>
            <p:nvPr/>
          </p:nvSpPr>
          <p:spPr>
            <a:xfrm>
              <a:off x="5139471" y="59328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85" name="正方形/長方形 184"/>
            <p:cNvSpPr/>
            <p:nvPr/>
          </p:nvSpPr>
          <p:spPr>
            <a:xfrm rot="10800000">
              <a:off x="4673777" y="5723476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円/楕円 185"/>
            <p:cNvSpPr/>
            <p:nvPr/>
          </p:nvSpPr>
          <p:spPr>
            <a:xfrm>
              <a:off x="4004107" y="5932856"/>
              <a:ext cx="212964" cy="2002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187" name="グループ化 186"/>
          <p:cNvGrpSpPr/>
          <p:nvPr/>
        </p:nvGrpSpPr>
        <p:grpSpPr>
          <a:xfrm>
            <a:off x="2744034" y="3239372"/>
            <a:ext cx="1617532" cy="1408772"/>
            <a:chOff x="3997661" y="5135355"/>
            <a:chExt cx="1359833" cy="1184332"/>
          </a:xfrm>
        </p:grpSpPr>
        <p:sp>
          <p:nvSpPr>
            <p:cNvPr id="188" name="正方形/長方形 187"/>
            <p:cNvSpPr/>
            <p:nvPr/>
          </p:nvSpPr>
          <p:spPr>
            <a:xfrm>
              <a:off x="4262228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正方形/長方形 188"/>
            <p:cNvSpPr/>
            <p:nvPr/>
          </p:nvSpPr>
          <p:spPr>
            <a:xfrm>
              <a:off x="4673777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正方形/長方形 189"/>
            <p:cNvSpPr/>
            <p:nvPr/>
          </p:nvSpPr>
          <p:spPr>
            <a:xfrm rot="10800000">
              <a:off x="4261803" y="5726861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円/楕円 190"/>
            <p:cNvSpPr/>
            <p:nvPr/>
          </p:nvSpPr>
          <p:spPr>
            <a:xfrm>
              <a:off x="3997661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92" name="円/楕円 191"/>
            <p:cNvSpPr/>
            <p:nvPr/>
          </p:nvSpPr>
          <p:spPr>
            <a:xfrm>
              <a:off x="5130644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93" name="円/楕円 192"/>
            <p:cNvSpPr/>
            <p:nvPr/>
          </p:nvSpPr>
          <p:spPr>
            <a:xfrm>
              <a:off x="5139471" y="59328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94" name="正方形/長方形 193"/>
            <p:cNvSpPr/>
            <p:nvPr/>
          </p:nvSpPr>
          <p:spPr>
            <a:xfrm rot="10800000">
              <a:off x="4673777" y="5723476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円/楕円 194"/>
            <p:cNvSpPr/>
            <p:nvPr/>
          </p:nvSpPr>
          <p:spPr>
            <a:xfrm>
              <a:off x="4004107" y="5932856"/>
              <a:ext cx="212964" cy="2002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86" name="グループ化 85"/>
          <p:cNvGrpSpPr/>
          <p:nvPr/>
        </p:nvGrpSpPr>
        <p:grpSpPr>
          <a:xfrm>
            <a:off x="7469159" y="1262078"/>
            <a:ext cx="1617532" cy="1408772"/>
            <a:chOff x="3997661" y="5135355"/>
            <a:chExt cx="1359833" cy="1184332"/>
          </a:xfrm>
        </p:grpSpPr>
        <p:sp>
          <p:nvSpPr>
            <p:cNvPr id="87" name="正方形/長方形 86"/>
            <p:cNvSpPr/>
            <p:nvPr/>
          </p:nvSpPr>
          <p:spPr>
            <a:xfrm>
              <a:off x="4262228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4673777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正方形/長方形 88"/>
            <p:cNvSpPr/>
            <p:nvPr/>
          </p:nvSpPr>
          <p:spPr>
            <a:xfrm rot="10800000">
              <a:off x="4261803" y="5726861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/>
          </p:nvSpPr>
          <p:spPr>
            <a:xfrm>
              <a:off x="3997661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91" name="円/楕円 90"/>
            <p:cNvSpPr/>
            <p:nvPr/>
          </p:nvSpPr>
          <p:spPr>
            <a:xfrm>
              <a:off x="5130644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5139471" y="59328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93" name="正方形/長方形 92"/>
            <p:cNvSpPr/>
            <p:nvPr/>
          </p:nvSpPr>
          <p:spPr>
            <a:xfrm rot="10800000">
              <a:off x="4673777" y="5723476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/>
          </p:nvSpPr>
          <p:spPr>
            <a:xfrm>
              <a:off x="4004107" y="5932856"/>
              <a:ext cx="212964" cy="2002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85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04775" y="241300"/>
            <a:ext cx="4486275" cy="68262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グループ活動①</a:t>
            </a:r>
            <a:endParaRPr kumimoji="1" lang="ja-JP" altLang="en-US" dirty="0"/>
          </a:p>
        </p:txBody>
      </p:sp>
      <p:sp>
        <p:nvSpPr>
          <p:cNvPr id="10" name="タイトル 2"/>
          <p:cNvSpPr txBox="1">
            <a:spLocks/>
          </p:cNvSpPr>
          <p:nvPr/>
        </p:nvSpPr>
        <p:spPr>
          <a:xfrm>
            <a:off x="5086279" y="461818"/>
            <a:ext cx="1434594" cy="6373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dirty="0" smtClean="0"/>
              <a:t>教卓</a:t>
            </a:r>
            <a:endParaRPr lang="ja-JP" altLang="en-US" sz="3600" dirty="0"/>
          </a:p>
        </p:txBody>
      </p:sp>
      <p:grpSp>
        <p:nvGrpSpPr>
          <p:cNvPr id="113" name="グループ化 112"/>
          <p:cNvGrpSpPr/>
          <p:nvPr/>
        </p:nvGrpSpPr>
        <p:grpSpPr>
          <a:xfrm>
            <a:off x="7502265" y="5240989"/>
            <a:ext cx="1607032" cy="1497562"/>
            <a:chOff x="3262183" y="1820562"/>
            <a:chExt cx="4543167" cy="4233689"/>
          </a:xfrm>
        </p:grpSpPr>
        <p:sp>
          <p:nvSpPr>
            <p:cNvPr id="114" name="正方形/長方形 113"/>
            <p:cNvSpPr/>
            <p:nvPr/>
          </p:nvSpPr>
          <p:spPr>
            <a:xfrm>
              <a:off x="4151870" y="1820562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正方形/長方形 114"/>
            <p:cNvSpPr/>
            <p:nvPr/>
          </p:nvSpPr>
          <p:spPr>
            <a:xfrm>
              <a:off x="5535827" y="1820562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正方形/長方形 115"/>
            <p:cNvSpPr/>
            <p:nvPr/>
          </p:nvSpPr>
          <p:spPr>
            <a:xfrm rot="5400000">
              <a:off x="4843847" y="3509319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3262183" y="2450756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7072183" y="2450755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5169241" y="5321084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5054764" y="5240989"/>
            <a:ext cx="1607032" cy="1497562"/>
            <a:chOff x="3262183" y="1820562"/>
            <a:chExt cx="4543167" cy="4233689"/>
          </a:xfrm>
        </p:grpSpPr>
        <p:sp>
          <p:nvSpPr>
            <p:cNvPr id="121" name="正方形/長方形 120"/>
            <p:cNvSpPr/>
            <p:nvPr/>
          </p:nvSpPr>
          <p:spPr>
            <a:xfrm>
              <a:off x="4151870" y="1820562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正方形/長方形 121"/>
            <p:cNvSpPr/>
            <p:nvPr/>
          </p:nvSpPr>
          <p:spPr>
            <a:xfrm>
              <a:off x="5535827" y="1820562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正方形/長方形 122"/>
            <p:cNvSpPr/>
            <p:nvPr/>
          </p:nvSpPr>
          <p:spPr>
            <a:xfrm rot="5400000">
              <a:off x="4843847" y="3509319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円/楕円 123"/>
            <p:cNvSpPr/>
            <p:nvPr/>
          </p:nvSpPr>
          <p:spPr>
            <a:xfrm>
              <a:off x="3262183" y="2450756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25" name="円/楕円 124"/>
            <p:cNvSpPr/>
            <p:nvPr/>
          </p:nvSpPr>
          <p:spPr>
            <a:xfrm>
              <a:off x="7072183" y="2450755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5169241" y="5321084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127" name="グループ化 126"/>
          <p:cNvGrpSpPr/>
          <p:nvPr/>
        </p:nvGrpSpPr>
        <p:grpSpPr>
          <a:xfrm>
            <a:off x="2766352" y="5225440"/>
            <a:ext cx="1607032" cy="1497562"/>
            <a:chOff x="3262183" y="1820562"/>
            <a:chExt cx="4543167" cy="4233689"/>
          </a:xfrm>
        </p:grpSpPr>
        <p:sp>
          <p:nvSpPr>
            <p:cNvPr id="128" name="正方形/長方形 127"/>
            <p:cNvSpPr/>
            <p:nvPr/>
          </p:nvSpPr>
          <p:spPr>
            <a:xfrm>
              <a:off x="4151870" y="1820562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正方形/長方形 128"/>
            <p:cNvSpPr/>
            <p:nvPr/>
          </p:nvSpPr>
          <p:spPr>
            <a:xfrm>
              <a:off x="5535827" y="1820562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正方形/長方形 129"/>
            <p:cNvSpPr/>
            <p:nvPr/>
          </p:nvSpPr>
          <p:spPr>
            <a:xfrm rot="5400000">
              <a:off x="4843847" y="3509319"/>
              <a:ext cx="1383957" cy="19935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3262183" y="2450756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7072183" y="2450755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5169241" y="5321084"/>
              <a:ext cx="733167" cy="7331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sp>
        <p:nvSpPr>
          <p:cNvPr id="155" name="タイトル 2"/>
          <p:cNvSpPr txBox="1">
            <a:spLocks/>
          </p:cNvSpPr>
          <p:nvPr/>
        </p:nvSpPr>
        <p:spPr>
          <a:xfrm>
            <a:off x="5602206" y="1533567"/>
            <a:ext cx="504835" cy="81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6" name="タイトル 2"/>
          <p:cNvSpPr txBox="1">
            <a:spLocks/>
          </p:cNvSpPr>
          <p:nvPr/>
        </p:nvSpPr>
        <p:spPr>
          <a:xfrm>
            <a:off x="8115398" y="1533567"/>
            <a:ext cx="504835" cy="81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7" name="タイトル 2"/>
          <p:cNvSpPr txBox="1">
            <a:spLocks/>
          </p:cNvSpPr>
          <p:nvPr/>
        </p:nvSpPr>
        <p:spPr>
          <a:xfrm>
            <a:off x="3291743" y="1533997"/>
            <a:ext cx="504835" cy="81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8" name="タイトル 2"/>
          <p:cNvSpPr txBox="1">
            <a:spLocks/>
          </p:cNvSpPr>
          <p:nvPr/>
        </p:nvSpPr>
        <p:spPr>
          <a:xfrm>
            <a:off x="7970065" y="3584116"/>
            <a:ext cx="504835" cy="81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9" name="タイトル 2"/>
          <p:cNvSpPr txBox="1">
            <a:spLocks/>
          </p:cNvSpPr>
          <p:nvPr/>
        </p:nvSpPr>
        <p:spPr>
          <a:xfrm>
            <a:off x="5598373" y="3537765"/>
            <a:ext cx="504835" cy="81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0" name="タイトル 2"/>
          <p:cNvSpPr txBox="1">
            <a:spLocks/>
          </p:cNvSpPr>
          <p:nvPr/>
        </p:nvSpPr>
        <p:spPr>
          <a:xfrm>
            <a:off x="3269624" y="3490312"/>
            <a:ext cx="504835" cy="81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1" name="タイトル 2"/>
          <p:cNvSpPr txBox="1">
            <a:spLocks/>
          </p:cNvSpPr>
          <p:nvPr/>
        </p:nvSpPr>
        <p:spPr>
          <a:xfrm>
            <a:off x="8079946" y="5463904"/>
            <a:ext cx="504835" cy="81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2" name="タイトル 2"/>
          <p:cNvSpPr txBox="1">
            <a:spLocks/>
          </p:cNvSpPr>
          <p:nvPr/>
        </p:nvSpPr>
        <p:spPr>
          <a:xfrm>
            <a:off x="5591231" y="5463904"/>
            <a:ext cx="504835" cy="81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3" name="タイトル 2"/>
          <p:cNvSpPr txBox="1">
            <a:spLocks/>
          </p:cNvSpPr>
          <p:nvPr/>
        </p:nvSpPr>
        <p:spPr>
          <a:xfrm>
            <a:off x="3288668" y="5438133"/>
            <a:ext cx="504835" cy="81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2718486" y="1272491"/>
            <a:ext cx="1617532" cy="1408772"/>
            <a:chOff x="3997661" y="5135355"/>
            <a:chExt cx="1359833" cy="1184332"/>
          </a:xfrm>
        </p:grpSpPr>
        <p:sp>
          <p:nvSpPr>
            <p:cNvPr id="142" name="正方形/長方形 141"/>
            <p:cNvSpPr/>
            <p:nvPr/>
          </p:nvSpPr>
          <p:spPr>
            <a:xfrm>
              <a:off x="4262228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正方形/長方形 142"/>
            <p:cNvSpPr/>
            <p:nvPr/>
          </p:nvSpPr>
          <p:spPr>
            <a:xfrm>
              <a:off x="4673777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正方形/長方形 143"/>
            <p:cNvSpPr/>
            <p:nvPr/>
          </p:nvSpPr>
          <p:spPr>
            <a:xfrm rot="10800000">
              <a:off x="4261803" y="5726861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3997661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46" name="円/楕円 145"/>
            <p:cNvSpPr/>
            <p:nvPr/>
          </p:nvSpPr>
          <p:spPr>
            <a:xfrm>
              <a:off x="5130644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47" name="円/楕円 146"/>
            <p:cNvSpPr/>
            <p:nvPr/>
          </p:nvSpPr>
          <p:spPr>
            <a:xfrm>
              <a:off x="5139471" y="59328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67" name="正方形/長方形 166"/>
            <p:cNvSpPr/>
            <p:nvPr/>
          </p:nvSpPr>
          <p:spPr>
            <a:xfrm rot="10800000">
              <a:off x="4673777" y="5723476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円/楕円 167"/>
            <p:cNvSpPr/>
            <p:nvPr/>
          </p:nvSpPr>
          <p:spPr>
            <a:xfrm>
              <a:off x="4004107" y="5932856"/>
              <a:ext cx="212964" cy="2002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134" name="グループ化 133"/>
          <p:cNvGrpSpPr/>
          <p:nvPr/>
        </p:nvGrpSpPr>
        <p:grpSpPr>
          <a:xfrm>
            <a:off x="5028949" y="1267681"/>
            <a:ext cx="1617532" cy="1404746"/>
            <a:chOff x="3997661" y="5135355"/>
            <a:chExt cx="1359833" cy="1180947"/>
          </a:xfrm>
        </p:grpSpPr>
        <p:sp>
          <p:nvSpPr>
            <p:cNvPr id="141" name="正方形/長方形 140"/>
            <p:cNvSpPr/>
            <p:nvPr/>
          </p:nvSpPr>
          <p:spPr>
            <a:xfrm>
              <a:off x="4262228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正方形/長方形 147"/>
            <p:cNvSpPr/>
            <p:nvPr/>
          </p:nvSpPr>
          <p:spPr>
            <a:xfrm>
              <a:off x="4673777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正方形/長方形 148"/>
            <p:cNvSpPr/>
            <p:nvPr/>
          </p:nvSpPr>
          <p:spPr>
            <a:xfrm rot="10800000">
              <a:off x="4254265" y="5722817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円/楕円 149"/>
            <p:cNvSpPr/>
            <p:nvPr/>
          </p:nvSpPr>
          <p:spPr>
            <a:xfrm>
              <a:off x="3997661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5130644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52" name="円/楕円 151"/>
            <p:cNvSpPr/>
            <p:nvPr/>
          </p:nvSpPr>
          <p:spPr>
            <a:xfrm>
              <a:off x="5139471" y="59328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53" name="正方形/長方形 152"/>
            <p:cNvSpPr/>
            <p:nvPr/>
          </p:nvSpPr>
          <p:spPr>
            <a:xfrm rot="10800000">
              <a:off x="4673777" y="5723476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円/楕円 153"/>
            <p:cNvSpPr/>
            <p:nvPr/>
          </p:nvSpPr>
          <p:spPr>
            <a:xfrm>
              <a:off x="4004107" y="5932856"/>
              <a:ext cx="212964" cy="2002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165" name="グループ化 164"/>
          <p:cNvGrpSpPr/>
          <p:nvPr/>
        </p:nvGrpSpPr>
        <p:grpSpPr>
          <a:xfrm>
            <a:off x="7473602" y="3297592"/>
            <a:ext cx="1617532" cy="1408772"/>
            <a:chOff x="3997661" y="5135355"/>
            <a:chExt cx="1359833" cy="1184332"/>
          </a:xfrm>
        </p:grpSpPr>
        <p:sp>
          <p:nvSpPr>
            <p:cNvPr id="170" name="正方形/長方形 169"/>
            <p:cNvSpPr/>
            <p:nvPr/>
          </p:nvSpPr>
          <p:spPr>
            <a:xfrm>
              <a:off x="4262228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正方形/長方形 170"/>
            <p:cNvSpPr/>
            <p:nvPr/>
          </p:nvSpPr>
          <p:spPr>
            <a:xfrm>
              <a:off x="4673777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正方形/長方形 171"/>
            <p:cNvSpPr/>
            <p:nvPr/>
          </p:nvSpPr>
          <p:spPr>
            <a:xfrm rot="10800000">
              <a:off x="4261803" y="5726861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円/楕円 172"/>
            <p:cNvSpPr/>
            <p:nvPr/>
          </p:nvSpPr>
          <p:spPr>
            <a:xfrm>
              <a:off x="3997661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74" name="円/楕円 173"/>
            <p:cNvSpPr/>
            <p:nvPr/>
          </p:nvSpPr>
          <p:spPr>
            <a:xfrm>
              <a:off x="5130644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75" name="円/楕円 174"/>
            <p:cNvSpPr/>
            <p:nvPr/>
          </p:nvSpPr>
          <p:spPr>
            <a:xfrm>
              <a:off x="5139471" y="59328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76" name="正方形/長方形 175"/>
            <p:cNvSpPr/>
            <p:nvPr/>
          </p:nvSpPr>
          <p:spPr>
            <a:xfrm rot="10800000">
              <a:off x="4673777" y="5723476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円/楕円 176"/>
            <p:cNvSpPr/>
            <p:nvPr/>
          </p:nvSpPr>
          <p:spPr>
            <a:xfrm>
              <a:off x="4004107" y="5932856"/>
              <a:ext cx="212964" cy="2002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178" name="グループ化 177"/>
          <p:cNvGrpSpPr/>
          <p:nvPr/>
        </p:nvGrpSpPr>
        <p:grpSpPr>
          <a:xfrm>
            <a:off x="5047051" y="3252610"/>
            <a:ext cx="1617532" cy="1408772"/>
            <a:chOff x="3997661" y="5135355"/>
            <a:chExt cx="1359833" cy="1184332"/>
          </a:xfrm>
        </p:grpSpPr>
        <p:sp>
          <p:nvSpPr>
            <p:cNvPr id="179" name="正方形/長方形 178"/>
            <p:cNvSpPr/>
            <p:nvPr/>
          </p:nvSpPr>
          <p:spPr>
            <a:xfrm>
              <a:off x="4262228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正方形/長方形 179"/>
            <p:cNvSpPr/>
            <p:nvPr/>
          </p:nvSpPr>
          <p:spPr>
            <a:xfrm>
              <a:off x="4673777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正方形/長方形 180"/>
            <p:cNvSpPr/>
            <p:nvPr/>
          </p:nvSpPr>
          <p:spPr>
            <a:xfrm rot="10800000">
              <a:off x="4261803" y="5726861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円/楕円 181"/>
            <p:cNvSpPr/>
            <p:nvPr/>
          </p:nvSpPr>
          <p:spPr>
            <a:xfrm>
              <a:off x="3997661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83" name="円/楕円 182"/>
            <p:cNvSpPr/>
            <p:nvPr/>
          </p:nvSpPr>
          <p:spPr>
            <a:xfrm>
              <a:off x="5130644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84" name="円/楕円 183"/>
            <p:cNvSpPr/>
            <p:nvPr/>
          </p:nvSpPr>
          <p:spPr>
            <a:xfrm>
              <a:off x="5139471" y="59328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85" name="正方形/長方形 184"/>
            <p:cNvSpPr/>
            <p:nvPr/>
          </p:nvSpPr>
          <p:spPr>
            <a:xfrm rot="10800000">
              <a:off x="4673777" y="5723476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円/楕円 185"/>
            <p:cNvSpPr/>
            <p:nvPr/>
          </p:nvSpPr>
          <p:spPr>
            <a:xfrm>
              <a:off x="4004107" y="5932856"/>
              <a:ext cx="212964" cy="2002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187" name="グループ化 186"/>
          <p:cNvGrpSpPr/>
          <p:nvPr/>
        </p:nvGrpSpPr>
        <p:grpSpPr>
          <a:xfrm>
            <a:off x="2744034" y="3239372"/>
            <a:ext cx="1617532" cy="1408772"/>
            <a:chOff x="3997661" y="5135355"/>
            <a:chExt cx="1359833" cy="1184332"/>
          </a:xfrm>
        </p:grpSpPr>
        <p:sp>
          <p:nvSpPr>
            <p:cNvPr id="188" name="正方形/長方形 187"/>
            <p:cNvSpPr/>
            <p:nvPr/>
          </p:nvSpPr>
          <p:spPr>
            <a:xfrm>
              <a:off x="4262228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正方形/長方形 188"/>
            <p:cNvSpPr/>
            <p:nvPr/>
          </p:nvSpPr>
          <p:spPr>
            <a:xfrm>
              <a:off x="4673777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正方形/長方形 189"/>
            <p:cNvSpPr/>
            <p:nvPr/>
          </p:nvSpPr>
          <p:spPr>
            <a:xfrm rot="10800000">
              <a:off x="4261803" y="5726861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円/楕円 190"/>
            <p:cNvSpPr/>
            <p:nvPr/>
          </p:nvSpPr>
          <p:spPr>
            <a:xfrm>
              <a:off x="3997661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92" name="円/楕円 191"/>
            <p:cNvSpPr/>
            <p:nvPr/>
          </p:nvSpPr>
          <p:spPr>
            <a:xfrm>
              <a:off x="5130644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93" name="円/楕円 192"/>
            <p:cNvSpPr/>
            <p:nvPr/>
          </p:nvSpPr>
          <p:spPr>
            <a:xfrm>
              <a:off x="5139471" y="59328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94" name="正方形/長方形 193"/>
            <p:cNvSpPr/>
            <p:nvPr/>
          </p:nvSpPr>
          <p:spPr>
            <a:xfrm rot="10800000">
              <a:off x="4673777" y="5723476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円/楕円 194"/>
            <p:cNvSpPr/>
            <p:nvPr/>
          </p:nvSpPr>
          <p:spPr>
            <a:xfrm>
              <a:off x="4004107" y="5932856"/>
              <a:ext cx="212964" cy="2002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sp>
        <p:nvSpPr>
          <p:cNvPr id="86" name="角丸四角形 85"/>
          <p:cNvSpPr/>
          <p:nvPr/>
        </p:nvSpPr>
        <p:spPr>
          <a:xfrm>
            <a:off x="7155104" y="1159895"/>
            <a:ext cx="2074096" cy="16524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角丸四角形 87"/>
          <p:cNvSpPr/>
          <p:nvPr/>
        </p:nvSpPr>
        <p:spPr>
          <a:xfrm>
            <a:off x="7174220" y="3171652"/>
            <a:ext cx="2074096" cy="16524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角丸四角形 88"/>
          <p:cNvSpPr/>
          <p:nvPr/>
        </p:nvSpPr>
        <p:spPr>
          <a:xfrm>
            <a:off x="7174220" y="5168717"/>
            <a:ext cx="2074096" cy="16524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角丸四角形 89"/>
          <p:cNvSpPr/>
          <p:nvPr/>
        </p:nvSpPr>
        <p:spPr>
          <a:xfrm>
            <a:off x="4739367" y="1154532"/>
            <a:ext cx="2074096" cy="165246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角丸四角形 90"/>
          <p:cNvSpPr/>
          <p:nvPr/>
        </p:nvSpPr>
        <p:spPr>
          <a:xfrm>
            <a:off x="4767789" y="3127092"/>
            <a:ext cx="2074096" cy="165246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角丸四角形 91"/>
          <p:cNvSpPr/>
          <p:nvPr/>
        </p:nvSpPr>
        <p:spPr>
          <a:xfrm>
            <a:off x="4774303" y="5119930"/>
            <a:ext cx="2074096" cy="165246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角丸四角形 92"/>
          <p:cNvSpPr/>
          <p:nvPr/>
        </p:nvSpPr>
        <p:spPr>
          <a:xfrm>
            <a:off x="2420501" y="1169379"/>
            <a:ext cx="2074096" cy="165246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角丸四角形 93"/>
          <p:cNvSpPr/>
          <p:nvPr/>
        </p:nvSpPr>
        <p:spPr>
          <a:xfrm>
            <a:off x="2447421" y="3097126"/>
            <a:ext cx="2074096" cy="165246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角丸四角形 94"/>
          <p:cNvSpPr/>
          <p:nvPr/>
        </p:nvSpPr>
        <p:spPr>
          <a:xfrm>
            <a:off x="2438744" y="5070542"/>
            <a:ext cx="2074096" cy="165246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タイトル 2"/>
          <p:cNvSpPr txBox="1">
            <a:spLocks/>
          </p:cNvSpPr>
          <p:nvPr/>
        </p:nvSpPr>
        <p:spPr>
          <a:xfrm>
            <a:off x="9593628" y="416574"/>
            <a:ext cx="2226114" cy="682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solidFill>
                  <a:srgbClr val="FF0000"/>
                </a:solidFill>
              </a:rPr>
              <a:t>赤</a:t>
            </a:r>
            <a:r>
              <a:rPr lang="ja-JP" altLang="en-US" dirty="0" smtClean="0"/>
              <a:t>・・・表</a:t>
            </a:r>
            <a:endParaRPr lang="ja-JP" altLang="en-US" dirty="0"/>
          </a:p>
        </p:txBody>
      </p:sp>
      <p:sp>
        <p:nvSpPr>
          <p:cNvPr id="97" name="タイトル 2"/>
          <p:cNvSpPr txBox="1">
            <a:spLocks/>
          </p:cNvSpPr>
          <p:nvPr/>
        </p:nvSpPr>
        <p:spPr>
          <a:xfrm>
            <a:off x="9737856" y="5796586"/>
            <a:ext cx="2230651" cy="682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solidFill>
                  <a:schemeClr val="accent1"/>
                </a:solidFill>
              </a:rPr>
              <a:t>青</a:t>
            </a:r>
            <a:r>
              <a:rPr lang="ja-JP" altLang="en-US" dirty="0" smtClean="0"/>
              <a:t>・・・式</a:t>
            </a:r>
            <a:endParaRPr lang="ja-JP" altLang="en-US" dirty="0"/>
          </a:p>
        </p:txBody>
      </p:sp>
      <p:sp>
        <p:nvSpPr>
          <p:cNvPr id="98" name="タイトル 2"/>
          <p:cNvSpPr txBox="1">
            <a:spLocks/>
          </p:cNvSpPr>
          <p:nvPr/>
        </p:nvSpPr>
        <p:spPr>
          <a:xfrm>
            <a:off x="111074" y="3230711"/>
            <a:ext cx="2230651" cy="133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solidFill>
                  <a:srgbClr val="00B050"/>
                </a:solidFill>
              </a:rPr>
              <a:t>緑</a:t>
            </a:r>
            <a:r>
              <a:rPr lang="ja-JP" altLang="en-US" dirty="0" smtClean="0"/>
              <a:t>・・・</a:t>
            </a:r>
            <a:endParaRPr lang="en-US" altLang="ja-JP" dirty="0" smtClean="0"/>
          </a:p>
          <a:p>
            <a:r>
              <a:rPr lang="ja-JP" altLang="en-US" dirty="0" smtClean="0"/>
              <a:t>　グラフ</a:t>
            </a:r>
            <a:endParaRPr lang="ja-JP" altLang="en-US" dirty="0"/>
          </a:p>
        </p:txBody>
      </p:sp>
      <p:grpSp>
        <p:nvGrpSpPr>
          <p:cNvPr id="99" name="グループ化 98"/>
          <p:cNvGrpSpPr/>
          <p:nvPr/>
        </p:nvGrpSpPr>
        <p:grpSpPr>
          <a:xfrm>
            <a:off x="7450089" y="1276376"/>
            <a:ext cx="1617532" cy="1408772"/>
            <a:chOff x="3997661" y="5135355"/>
            <a:chExt cx="1359833" cy="1184332"/>
          </a:xfrm>
        </p:grpSpPr>
        <p:sp>
          <p:nvSpPr>
            <p:cNvPr id="100" name="正方形/長方形 99"/>
            <p:cNvSpPr/>
            <p:nvPr/>
          </p:nvSpPr>
          <p:spPr>
            <a:xfrm>
              <a:off x="4262228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4673777" y="5135355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正方形/長方形 101"/>
            <p:cNvSpPr/>
            <p:nvPr/>
          </p:nvSpPr>
          <p:spPr>
            <a:xfrm rot="10800000">
              <a:off x="4261803" y="5726861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3997661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04" name="円/楕円 103"/>
            <p:cNvSpPr/>
            <p:nvPr/>
          </p:nvSpPr>
          <p:spPr>
            <a:xfrm>
              <a:off x="5130644" y="53227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5139471" y="5932856"/>
              <a:ext cx="218023" cy="2180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06" name="正方形/長方形 105"/>
            <p:cNvSpPr/>
            <p:nvPr/>
          </p:nvSpPr>
          <p:spPr>
            <a:xfrm rot="10800000">
              <a:off x="4673777" y="5723476"/>
              <a:ext cx="411549" cy="5928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4004107" y="5932856"/>
              <a:ext cx="212964" cy="2002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991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08731" y="3387038"/>
            <a:ext cx="11710353" cy="3310323"/>
          </a:xfrm>
        </p:spPr>
        <p:txBody>
          <a:bodyPr>
            <a:noAutofit/>
          </a:bodyPr>
          <a:lstStyle/>
          <a:p>
            <a:r>
              <a:rPr kumimoji="1" lang="ja-JP" altLang="en-US" sz="5400" dirty="0" smtClean="0"/>
              <a:t>月に１５０分程度電話するおじいさんに</a:t>
            </a:r>
            <a:r>
              <a:rPr kumimoji="1" lang="en-US" altLang="ja-JP" sz="5400" dirty="0" smtClean="0"/>
              <a:t/>
            </a:r>
            <a:br>
              <a:rPr kumimoji="1" lang="en-US" altLang="ja-JP" sz="5400" dirty="0" smtClean="0"/>
            </a:br>
            <a:r>
              <a:rPr kumimoji="1" lang="ja-JP" altLang="en-US" sz="5400" dirty="0" smtClean="0"/>
              <a:t>オススメの通話プランはどれですか。</a:t>
            </a:r>
            <a:r>
              <a:rPr kumimoji="1" lang="en-US" altLang="ja-JP" sz="5400" dirty="0" smtClean="0"/>
              <a:t/>
            </a:r>
            <a:br>
              <a:rPr kumimoji="1" lang="en-US" altLang="ja-JP" sz="5400" dirty="0" smtClean="0"/>
            </a:b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kumimoji="1" lang="ja-JP" altLang="en-US" sz="5400" dirty="0" smtClean="0"/>
              <a:t>おじいさんとけいたさんに分かりやすく説明しよう。</a:t>
            </a:r>
            <a:endParaRPr kumimoji="1" lang="ja-JP" altLang="en-US" sz="5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735" y="381250"/>
            <a:ext cx="2084524" cy="271642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62" y="381250"/>
            <a:ext cx="2317891" cy="273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349</Words>
  <Application>Microsoft Office PowerPoint</Application>
  <PresentationFormat>ワイド画面</PresentationFormat>
  <Paragraphs>166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4" baseType="lpstr">
      <vt:lpstr>ＤＦ特太ゴシック体</vt:lpstr>
      <vt:lpstr>ＭＳ Ｐゴシック</vt:lpstr>
      <vt:lpstr>ＭＳ 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プランについて確認しよう</vt:lpstr>
      <vt:lpstr>基本料金が０円である「Cプラン」  が一番安そうでよい！</vt:lpstr>
      <vt:lpstr>月に１５０分程度電話するおじいさんに オススメの通話プランはどれですか。</vt:lpstr>
      <vt:lpstr>グループ活動①</vt:lpstr>
      <vt:lpstr>グループ活動①</vt:lpstr>
      <vt:lpstr>グループ活動①</vt:lpstr>
      <vt:lpstr>月に１５０分程度電話するおじいさんに オススメの通話プランはどれですか。  おじいさんとけいたさんに分かりやすく説明しよう。</vt:lpstr>
      <vt:lpstr>グループ活動①→②</vt:lpstr>
      <vt:lpstr>グループ活動②</vt:lpstr>
      <vt:lpstr>PowerPoint プレゼンテーション</vt:lpstr>
      <vt:lpstr>PowerPoint プレゼンテーション</vt:lpstr>
      <vt:lpstr>わたしはついつい長話をして、月に１０時間以上電話してしまう。 わたしにオススメの通話プランは？</vt:lpstr>
      <vt:lpstr>わしは友人や孫に、月に１００分程度電話しているぞ。 わしにオススメの通話プランは？</vt:lpstr>
      <vt:lpstr>PowerPoint プレゼンテーション</vt:lpstr>
      <vt:lpstr>実際のパンフレットでも・・・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講座授業事例集</dc:title>
  <dc:creator>佐賀県教育センター</dc:creator>
  <cp:lastModifiedBy>江口 賢一</cp:lastModifiedBy>
  <cp:revision>58</cp:revision>
  <cp:lastPrinted>2016-09-29T06:02:25Z</cp:lastPrinted>
  <dcterms:created xsi:type="dcterms:W3CDTF">2016-09-02T01:06:01Z</dcterms:created>
  <dcterms:modified xsi:type="dcterms:W3CDTF">2017-03-03T05:53:30Z</dcterms:modified>
</cp:coreProperties>
</file>