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926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64FEF-D148-4CCA-8B82-1719F191DDDE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0CDB1-7268-4BB0-89B5-7DA89EF6A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0887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64FEF-D148-4CCA-8B82-1719F191DDDE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0CDB1-7268-4BB0-89B5-7DA89EF6A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1154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64FEF-D148-4CCA-8B82-1719F191DDDE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0CDB1-7268-4BB0-89B5-7DA89EF6A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1143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64FEF-D148-4CCA-8B82-1719F191DDDE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0CDB1-7268-4BB0-89B5-7DA89EF6A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237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64FEF-D148-4CCA-8B82-1719F191DDDE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0CDB1-7268-4BB0-89B5-7DA89EF6A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5568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64FEF-D148-4CCA-8B82-1719F191DDDE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0CDB1-7268-4BB0-89B5-7DA89EF6A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3950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64FEF-D148-4CCA-8B82-1719F191DDDE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0CDB1-7268-4BB0-89B5-7DA89EF6A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477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64FEF-D148-4CCA-8B82-1719F191DDDE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0CDB1-7268-4BB0-89B5-7DA89EF6A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834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64FEF-D148-4CCA-8B82-1719F191DDDE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0CDB1-7268-4BB0-89B5-7DA89EF6A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9869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64FEF-D148-4CCA-8B82-1719F191DDDE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0CDB1-7268-4BB0-89B5-7DA89EF6A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4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64FEF-D148-4CCA-8B82-1719F191DDDE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0CDB1-7268-4BB0-89B5-7DA89EF6A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445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64FEF-D148-4CCA-8B82-1719F191DDDE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0CDB1-7268-4BB0-89B5-7DA89EF6A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495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5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4.png"/><Relationship Id="rId7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0.png"/><Relationship Id="rId5" Type="http://schemas.openxmlformats.org/officeDocument/2006/relationships/image" Target="../media/image8.png"/><Relationship Id="rId10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7.png"/><Relationship Id="rId5" Type="http://schemas.openxmlformats.org/officeDocument/2006/relationships/image" Target="../media/image8.png"/><Relationship Id="rId10" Type="http://schemas.openxmlformats.org/officeDocument/2006/relationships/image" Target="../media/image5.png"/><Relationship Id="rId4" Type="http://schemas.openxmlformats.org/officeDocument/2006/relationships/image" Target="../media/image6.png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4244" y="3372006"/>
            <a:ext cx="1438476" cy="1428949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0835" y="3343427"/>
            <a:ext cx="1448002" cy="1457528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928" y="1710841"/>
            <a:ext cx="1552792" cy="1648055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872" y="1710841"/>
            <a:ext cx="1438476" cy="166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29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1625856" y="3335692"/>
            <a:ext cx="8000103" cy="1465263"/>
            <a:chOff x="1625856" y="3335692"/>
            <a:chExt cx="8000103" cy="1465263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25856" y="3335693"/>
              <a:ext cx="1438476" cy="1428949"/>
            </a:xfrm>
            <a:prstGeom prst="rect">
              <a:avLst/>
            </a:prstGeom>
          </p:spPr>
        </p:pic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3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95259" y="3343427"/>
              <a:ext cx="1448002" cy="1457528"/>
            </a:xfrm>
            <a:prstGeom prst="rect">
              <a:avLst/>
            </a:prstGeom>
          </p:spPr>
        </p:pic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4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7957" y="3335692"/>
              <a:ext cx="1448002" cy="1428949"/>
            </a:xfrm>
            <a:prstGeom prst="rect">
              <a:avLst/>
            </a:prstGeom>
          </p:spPr>
        </p:pic>
      </p:grpSp>
      <p:pic>
        <p:nvPicPr>
          <p:cNvPr id="8" name="図 7"/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487" y="1695372"/>
            <a:ext cx="1552792" cy="1648055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6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380" y="1695372"/>
            <a:ext cx="1438476" cy="1663524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7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7957" y="1644157"/>
            <a:ext cx="1438476" cy="1714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08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2058993" y="3330930"/>
            <a:ext cx="7466286" cy="1480663"/>
            <a:chOff x="1625856" y="3307795"/>
            <a:chExt cx="7466286" cy="1480663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25856" y="3335693"/>
              <a:ext cx="1438476" cy="1428949"/>
            </a:xfrm>
            <a:prstGeom prst="rect">
              <a:avLst/>
            </a:prstGeom>
          </p:spPr>
        </p:pic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3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19249" y="3330930"/>
              <a:ext cx="1448002" cy="1457528"/>
            </a:xfrm>
            <a:prstGeom prst="rect">
              <a:avLst/>
            </a:prstGeom>
          </p:spPr>
        </p:pic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4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22168" y="3330930"/>
              <a:ext cx="1448002" cy="1428949"/>
            </a:xfrm>
            <a:prstGeom prst="rect">
              <a:avLst/>
            </a:prstGeom>
          </p:spPr>
        </p:pic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5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5087" y="3307795"/>
              <a:ext cx="1467055" cy="1448002"/>
            </a:xfrm>
            <a:prstGeom prst="rect">
              <a:avLst/>
            </a:prstGeom>
          </p:spPr>
        </p:pic>
      </p:grpSp>
      <p:pic>
        <p:nvPicPr>
          <p:cNvPr id="8" name="図 7"/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9316" y="1710772"/>
            <a:ext cx="1552792" cy="1648055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7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226" y="1715536"/>
            <a:ext cx="1438476" cy="1663524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8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6939" y="1662029"/>
            <a:ext cx="1438476" cy="1714739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9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9858" y="1715536"/>
            <a:ext cx="1448002" cy="163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46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148" y="1883241"/>
            <a:ext cx="1552792" cy="1648055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6128" y="1846560"/>
            <a:ext cx="1438476" cy="1663524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8543" y="1799296"/>
            <a:ext cx="1438476" cy="1714739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505" y="1864188"/>
            <a:ext cx="1448002" cy="1638529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2604" y="1864188"/>
            <a:ext cx="1438476" cy="1667108"/>
          </a:xfrm>
          <a:prstGeom prst="rect">
            <a:avLst/>
          </a:prstGeom>
        </p:spPr>
      </p:pic>
      <p:grpSp>
        <p:nvGrpSpPr>
          <p:cNvPr id="2" name="グループ化 1"/>
          <p:cNvGrpSpPr/>
          <p:nvPr/>
        </p:nvGrpSpPr>
        <p:grpSpPr>
          <a:xfrm>
            <a:off x="2189416" y="3466405"/>
            <a:ext cx="7253635" cy="1462291"/>
            <a:chOff x="2189416" y="3466405"/>
            <a:chExt cx="7253635" cy="1462291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7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9416" y="3494984"/>
              <a:ext cx="1438476" cy="1428949"/>
            </a:xfrm>
            <a:prstGeom prst="rect">
              <a:avLst/>
            </a:prstGeom>
          </p:spPr>
        </p:pic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8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909" y="3466405"/>
              <a:ext cx="1448002" cy="1457528"/>
            </a:xfrm>
            <a:prstGeom prst="rect">
              <a:avLst/>
            </a:prstGeom>
          </p:spPr>
        </p:pic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9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52482" y="3480695"/>
              <a:ext cx="1448002" cy="1428949"/>
            </a:xfrm>
            <a:prstGeom prst="rect">
              <a:avLst/>
            </a:prstGeom>
          </p:spPr>
        </p:pic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10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9002" y="3471168"/>
              <a:ext cx="1467055" cy="1448002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11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04575" y="3490220"/>
              <a:ext cx="1438476" cy="143847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9360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849" y="1864188"/>
            <a:ext cx="1552792" cy="1648055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686" y="1867772"/>
            <a:ext cx="1438476" cy="1663524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8543" y="1799296"/>
            <a:ext cx="1438476" cy="1714739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505" y="1864188"/>
            <a:ext cx="1448002" cy="1638529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7304" y="1772698"/>
            <a:ext cx="1438476" cy="1667108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7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0567" y="1768925"/>
            <a:ext cx="1438476" cy="1743318"/>
          </a:xfrm>
          <a:prstGeom prst="rect">
            <a:avLst/>
          </a:prstGeom>
        </p:spPr>
      </p:pic>
      <p:grpSp>
        <p:nvGrpSpPr>
          <p:cNvPr id="18" name="グループ化 17"/>
          <p:cNvGrpSpPr/>
          <p:nvPr/>
        </p:nvGrpSpPr>
        <p:grpSpPr>
          <a:xfrm>
            <a:off x="2104965" y="3406464"/>
            <a:ext cx="8552090" cy="1503273"/>
            <a:chOff x="2104965" y="3406464"/>
            <a:chExt cx="8552090" cy="1503273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8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4965" y="3435043"/>
              <a:ext cx="1438476" cy="1428949"/>
            </a:xfrm>
            <a:prstGeom prst="rect">
              <a:avLst/>
            </a:prstGeom>
          </p:spPr>
        </p:pic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9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2458" y="3406464"/>
              <a:ext cx="1448002" cy="1457528"/>
            </a:xfrm>
            <a:prstGeom prst="rect">
              <a:avLst/>
            </a:prstGeom>
          </p:spPr>
        </p:pic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10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68031" y="3420754"/>
              <a:ext cx="1448002" cy="1428949"/>
            </a:xfrm>
            <a:prstGeom prst="rect">
              <a:avLst/>
            </a:prstGeom>
          </p:spPr>
        </p:pic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11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09814" y="3425516"/>
              <a:ext cx="1467055" cy="1448002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1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20124" y="3430279"/>
              <a:ext cx="1438476" cy="1438476"/>
            </a:xfrm>
            <a:prstGeom prst="rect">
              <a:avLst/>
            </a:prstGeom>
          </p:spPr>
        </p:pic>
        <p:pic>
          <p:nvPicPr>
            <p:cNvPr id="17" name="図 16"/>
            <p:cNvPicPr>
              <a:picLocks noChangeAspect="1"/>
            </p:cNvPicPr>
            <p:nvPr/>
          </p:nvPicPr>
          <p:blipFill>
            <a:blip r:embed="rId13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18579" y="3480788"/>
              <a:ext cx="1438476" cy="142894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3932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Application>Microsoft Office PowerPoint</Application>
  <PresentationFormat>ワイド画面</PresentationFormat>
  <Paragraphs>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嘉村 淳一</dc:creator>
  <cp:lastModifiedBy>嘉村 淳一</cp:lastModifiedBy>
  <cp:revision>10</cp:revision>
  <dcterms:created xsi:type="dcterms:W3CDTF">2016-10-05T00:40:23Z</dcterms:created>
  <dcterms:modified xsi:type="dcterms:W3CDTF">2016-11-07T03:06:21Z</dcterms:modified>
</cp:coreProperties>
</file>