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669E6-230A-4331-9A13-822AB021991C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902CE-42FD-4206-8335-79B53AE7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2361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766FA-F490-4B1C-BD6E-2F9C4E9DD3F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93742-D8BA-419B-9A53-33F0A403DE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081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447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362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476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778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468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000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437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689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689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2AE1-3D07-47C8-95CD-0E463D2FA222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8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D1CF-58A1-41DB-8257-A7B7B0EB7592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681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A577-5361-4385-8806-01B5B1C682B1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97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12E1C-3C54-434E-9BB9-9615E3F8F3DD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27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A38-20EF-405F-9972-D529D2F18BAF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27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567-64AC-40AA-9AD1-51ECAA6B39A9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62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4ADA-1893-40DE-B410-FC2A110806F1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81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8B3A-AC0B-4EDF-AF8C-1B8BA04B3B8D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41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85FE-89E3-4A9E-A260-FB0F2A9D8574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0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5CDA-F0EC-4A1C-8723-D6DC5CD3F7A3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767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8818-2D70-47B3-B34B-2CC33DACBB7C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81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DDD30-5AEC-4B59-AA69-52AFFC60DB73}" type="datetime1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C452D-973F-4BD7-9DBB-061C628A3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82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48873" y="3039640"/>
            <a:ext cx="9247031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宮越由貴奈さんの直筆の「命」の詩を</a:t>
            </a:r>
            <a:r>
              <a:rPr lang="ja-JP" altLang="en-US" sz="4000" dirty="0" smtClean="0"/>
              <a:t>表示</a:t>
            </a:r>
            <a:endParaRPr kumimoji="1"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347730" y="270456"/>
            <a:ext cx="11449318" cy="62462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610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923308" y="1486671"/>
            <a:ext cx="8797638" cy="399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いのちを自分のためだけにつかわないで、人のためにもつかうこと、それがあなたのいのちを本当につかうということになるのです。</a:t>
            </a:r>
            <a:endParaRPr kumimoji="1" lang="en-US" altLang="ja-JP" sz="4400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6214" y="378675"/>
            <a:ext cx="2292440" cy="2377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日野原重明さんの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60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75708" y="2151690"/>
            <a:ext cx="87976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そのことをあなたにしっかり考えて</a:t>
            </a:r>
            <a:endParaRPr kumimoji="1" lang="en-US" altLang="ja-JP" sz="44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ほしいのです。</a:t>
            </a:r>
            <a:endParaRPr kumimoji="1" lang="en-US" altLang="ja-JP" sz="4400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6214" y="378675"/>
            <a:ext cx="2292440" cy="2377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日野原重明さんの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25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0152" y="90152"/>
            <a:ext cx="12003110" cy="66454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1975" y="951739"/>
            <a:ext cx="8081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solidFill>
                  <a:schemeClr val="bg1"/>
                </a:solidFill>
              </a:rPr>
              <a:t>平成１０年６</a:t>
            </a:r>
            <a:r>
              <a:rPr lang="ja-JP" altLang="en-US" sz="7200" dirty="0" smtClean="0">
                <a:solidFill>
                  <a:schemeClr val="bg1"/>
                </a:solidFill>
              </a:rPr>
              <a:t>月２８日</a:t>
            </a:r>
            <a:endParaRPr lang="en-US" altLang="ja-JP" sz="7200" dirty="0" smtClean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3260" y="3013655"/>
            <a:ext cx="1016143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>
                <a:solidFill>
                  <a:schemeClr val="bg1"/>
                </a:solidFill>
              </a:rPr>
              <a:t>５年半におよぶ病気とのたたかいの末、この世を去りました。</a:t>
            </a:r>
            <a:endParaRPr lang="en-US" altLang="ja-JP" sz="7200" dirty="0" smtClean="0">
              <a:solidFill>
                <a:schemeClr val="bg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649495" y="334852"/>
            <a:ext cx="2257019" cy="26788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由貴奈さんの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5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0152" y="90152"/>
            <a:ext cx="12003110" cy="66454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1975" y="951739"/>
            <a:ext cx="3829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>
                <a:solidFill>
                  <a:schemeClr val="bg1"/>
                </a:solidFill>
              </a:rPr>
              <a:t>１１さい。</a:t>
            </a:r>
            <a:endParaRPr lang="en-US" altLang="ja-JP" sz="7200" dirty="0" smtClean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3260" y="3151669"/>
            <a:ext cx="101614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>
                <a:solidFill>
                  <a:schemeClr val="bg1"/>
                </a:solidFill>
              </a:rPr>
              <a:t>由貴奈さんの命の電池はしずかに切れました。</a:t>
            </a:r>
            <a:endParaRPr lang="en-US" altLang="ja-JP" sz="7200" dirty="0" smtClean="0">
              <a:solidFill>
                <a:schemeClr val="bg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649495" y="334852"/>
            <a:ext cx="2257019" cy="26788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由貴奈さんの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28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2739198" y="378675"/>
            <a:ext cx="9221273" cy="2215991"/>
            <a:chOff x="2807595" y="311068"/>
            <a:chExt cx="9221273" cy="2215991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2807595" y="772733"/>
              <a:ext cx="9221273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>
                  <a:latin typeface="+mn-ea"/>
                </a:rPr>
                <a:t>日野原　重明　</a:t>
              </a:r>
              <a:r>
                <a:rPr kumimoji="1" lang="ja-JP" altLang="en-US" sz="3600" dirty="0" err="1" smtClean="0">
                  <a:latin typeface="+mn-ea"/>
                </a:rPr>
                <a:t>さん</a:t>
              </a:r>
              <a:endParaRPr kumimoji="1" lang="en-US" altLang="ja-JP" sz="3600" dirty="0" smtClean="0">
                <a:latin typeface="+mn-ea"/>
              </a:endParaRPr>
            </a:p>
            <a:p>
              <a:endParaRPr lang="en-US" altLang="ja-JP" sz="3600" dirty="0">
                <a:latin typeface="+mn-ea"/>
              </a:endParaRPr>
            </a:p>
            <a:p>
              <a:r>
                <a:rPr kumimoji="1" lang="ja-JP" altLang="en-US" sz="3600" dirty="0" smtClean="0">
                  <a:latin typeface="+mn-ea"/>
                </a:rPr>
                <a:t>百才をすぎても医者としてかつやくしています。</a:t>
              </a:r>
              <a:endParaRPr kumimoji="1" lang="ja-JP" altLang="en-US" sz="3600" dirty="0">
                <a:latin typeface="+mn-ea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2923504" y="311068"/>
              <a:ext cx="31810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/>
                <a:t>ひのはら　　しげあき</a:t>
              </a:r>
              <a:endParaRPr kumimoji="1" lang="ja-JP" altLang="en-US" sz="2400" dirty="0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96214" y="378675"/>
            <a:ext cx="2292440" cy="2377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日野原重明さんの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31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103417" y="720436"/>
            <a:ext cx="849283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あなたは、「いのち」をもっています。でも、体の中のどこにいのちがあるのかと聞かれると、なかなか答えられないでしょう。</a:t>
            </a:r>
            <a:endParaRPr kumimoji="1" lang="en-US" altLang="ja-JP" sz="44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endParaRPr lang="en-US" altLang="ja-JP" sz="4400" dirty="0">
              <a:solidFill>
                <a:srgbClr val="002060"/>
              </a:solidFill>
              <a:latin typeface="+mj-ea"/>
              <a:ea typeface="+mj-ea"/>
            </a:endParaRPr>
          </a:p>
          <a:p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　しかし、いのちとは、つぎのようにせ</a:t>
            </a:r>
            <a:r>
              <a:rPr kumimoji="1" lang="ja-JP" altLang="en-US" sz="4400" dirty="0" err="1" smtClean="0">
                <a:solidFill>
                  <a:srgbClr val="002060"/>
                </a:solidFill>
                <a:latin typeface="+mj-ea"/>
                <a:ea typeface="+mj-ea"/>
              </a:rPr>
              <a:t>つめい</a:t>
            </a: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すると、よりはっきり分かるとおもいます。</a:t>
            </a:r>
            <a:endParaRPr kumimoji="1" lang="ja-JP" altLang="en-US" sz="4400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96214" y="378675"/>
            <a:ext cx="2292440" cy="2377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日野原重明さんの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13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937163" y="374072"/>
            <a:ext cx="879763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あなたは、朝おきてから何をしましたかと聞かれると、顔をあらった、朝ごはんを食べた、学校に行って勉強をした、きゅう食を食べた。</a:t>
            </a:r>
            <a:endParaRPr kumimoji="1" lang="en-US" altLang="ja-JP" sz="44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ja-JP" sz="4400" dirty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午後は運動場でボール遊びをやった。</a:t>
            </a:r>
            <a:endParaRPr kumimoji="1" lang="ja-JP" altLang="en-US" sz="4400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6214" y="378675"/>
            <a:ext cx="2292440" cy="2377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日野原重明さんの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97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909454" y="789708"/>
            <a:ext cx="879763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家に帰ったら、おやつを食べた。しゅく</a:t>
            </a:r>
            <a:r>
              <a:rPr kumimoji="1" lang="ja-JP" altLang="en-US" sz="4400" dirty="0" err="1" smtClean="0">
                <a:solidFill>
                  <a:srgbClr val="002060"/>
                </a:solidFill>
                <a:latin typeface="+mj-ea"/>
                <a:ea typeface="+mj-ea"/>
              </a:rPr>
              <a:t>だいを</a:t>
            </a: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した。夕ごはんを食べた。それからテレビを見、そして夜九時から朝六時までねた。</a:t>
            </a:r>
            <a:endParaRPr kumimoji="1" lang="en-US" altLang="ja-JP" sz="44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　</a:t>
            </a: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このように答えるでしょう。</a:t>
            </a:r>
            <a:endParaRPr kumimoji="1" lang="en-US" altLang="ja-JP" sz="4400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6214" y="378675"/>
            <a:ext cx="2292440" cy="2377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日野原重明さんの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19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172690" y="1029471"/>
            <a:ext cx="87976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あなたがもっている時間、あなたが自分でつかえる時間。</a:t>
            </a:r>
            <a:endParaRPr kumimoji="1" lang="en-US" altLang="ja-JP" sz="44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ja-JP" sz="4400" dirty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それがあなたのいのちなのです。</a:t>
            </a:r>
            <a:endParaRPr kumimoji="1" lang="en-US" altLang="ja-JP" sz="4400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6214" y="378675"/>
            <a:ext cx="2292440" cy="2377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日野原重明さんの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01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47999" y="1181871"/>
            <a:ext cx="8797638" cy="399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400" dirty="0" smtClean="0">
                <a:solidFill>
                  <a:srgbClr val="002060"/>
                </a:solidFill>
                <a:latin typeface="+mj-ea"/>
                <a:ea typeface="+mj-ea"/>
              </a:rPr>
              <a:t>そのいのち、あなたのつかえる時間といういのちを、これからは、人のためにもつかってみようかなと、かんがえてみませんか。</a:t>
            </a:r>
            <a:endParaRPr kumimoji="1" lang="en-US" altLang="ja-JP" sz="4400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6214" y="378675"/>
            <a:ext cx="2292440" cy="2377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日野原重明さんの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52D-973F-4BD7-9DBB-061C628A3A9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70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309</Words>
  <Application>Microsoft Office PowerPoint</Application>
  <PresentationFormat>ワイド画面</PresentationFormat>
  <Paragraphs>65</Paragraphs>
  <Slides>11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山﨑　秀隆</dc:creator>
  <cp:lastModifiedBy>江口 賢一</cp:lastModifiedBy>
  <cp:revision>8</cp:revision>
  <cp:lastPrinted>2017-03-02T07:23:29Z</cp:lastPrinted>
  <dcterms:created xsi:type="dcterms:W3CDTF">2016-10-02T23:21:33Z</dcterms:created>
  <dcterms:modified xsi:type="dcterms:W3CDTF">2017-03-03T05:45:58Z</dcterms:modified>
</cp:coreProperties>
</file>