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71" r:id="rId12"/>
    <p:sldId id="264" r:id="rId13"/>
    <p:sldId id="270" r:id="rId14"/>
    <p:sldId id="267" r:id="rId15"/>
    <p:sldId id="268" r:id="rId16"/>
    <p:sldId id="269" r:id="rId17"/>
  </p:sldIdLst>
  <p:sldSz cx="9144000" cy="5143500" type="screen16x9"/>
  <p:notesSz cx="9906000" cy="678497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72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C0F087-B853-41FE-955F-7388720D069A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3F563210-6A00-48E7-A2F7-EA3351F8675C}">
      <dgm:prSet phldrT="[テキスト]"/>
      <dgm:spPr/>
      <dgm:t>
        <a:bodyPr/>
        <a:lstStyle/>
        <a:p>
          <a:r>
            <a:rPr kumimoji="1" lang="ja-JP" altLang="en-US" dirty="0" smtClean="0"/>
            <a:t>中宮</a:t>
          </a:r>
          <a:endParaRPr kumimoji="1" lang="ja-JP" altLang="en-US" dirty="0"/>
        </a:p>
      </dgm:t>
    </dgm:pt>
    <dgm:pt modelId="{74E9D812-F1C6-436D-9DED-769B81C034FB}" type="parTrans" cxnId="{60377791-192E-48B7-876D-1DA9BACB7259}">
      <dgm:prSet/>
      <dgm:spPr/>
      <dgm:t>
        <a:bodyPr/>
        <a:lstStyle/>
        <a:p>
          <a:endParaRPr kumimoji="1" lang="ja-JP" altLang="en-US"/>
        </a:p>
      </dgm:t>
    </dgm:pt>
    <dgm:pt modelId="{D74F221B-3046-46CE-83F2-EA6110F336EA}" type="sibTrans" cxnId="{60377791-192E-48B7-876D-1DA9BACB7259}">
      <dgm:prSet/>
      <dgm:spPr/>
      <dgm:t>
        <a:bodyPr/>
        <a:lstStyle/>
        <a:p>
          <a:endParaRPr kumimoji="1" lang="ja-JP" altLang="en-US"/>
        </a:p>
      </dgm:t>
    </dgm:pt>
    <dgm:pt modelId="{48D90868-DD0F-442B-87B5-8F111E0C50D2}">
      <dgm:prSet phldrT="[テキスト]"/>
      <dgm:spPr/>
      <dgm:t>
        <a:bodyPr/>
        <a:lstStyle/>
        <a:p>
          <a:r>
            <a:rPr kumimoji="1" lang="ja-JP" altLang="en-US" dirty="0" smtClean="0"/>
            <a:t>女御</a:t>
          </a:r>
          <a:endParaRPr kumimoji="1" lang="ja-JP" altLang="en-US" dirty="0"/>
        </a:p>
      </dgm:t>
    </dgm:pt>
    <dgm:pt modelId="{1A67C194-8DA0-4800-8C09-6E341585C022}" type="parTrans" cxnId="{A4B5A334-1B9A-4541-9D73-E17C19C6C83C}">
      <dgm:prSet/>
      <dgm:spPr/>
      <dgm:t>
        <a:bodyPr/>
        <a:lstStyle/>
        <a:p>
          <a:endParaRPr kumimoji="1" lang="ja-JP" altLang="en-US"/>
        </a:p>
      </dgm:t>
    </dgm:pt>
    <dgm:pt modelId="{62F6D2D2-DCAE-4B8E-8DF0-0E39896609AE}" type="sibTrans" cxnId="{A4B5A334-1B9A-4541-9D73-E17C19C6C83C}">
      <dgm:prSet/>
      <dgm:spPr/>
      <dgm:t>
        <a:bodyPr/>
        <a:lstStyle/>
        <a:p>
          <a:endParaRPr kumimoji="1" lang="ja-JP" altLang="en-US"/>
        </a:p>
      </dgm:t>
    </dgm:pt>
    <dgm:pt modelId="{2FDC65FF-9CFC-4E13-8392-5F22291D107A}">
      <dgm:prSet phldrT="[テキスト]"/>
      <dgm:spPr/>
      <dgm:t>
        <a:bodyPr/>
        <a:lstStyle/>
        <a:p>
          <a:r>
            <a:rPr kumimoji="1" lang="ja-JP" altLang="en-US" dirty="0" smtClean="0"/>
            <a:t>更衣</a:t>
          </a:r>
          <a:endParaRPr kumimoji="1" lang="ja-JP" altLang="en-US" dirty="0"/>
        </a:p>
      </dgm:t>
    </dgm:pt>
    <dgm:pt modelId="{6F3C87C7-9A39-4E4D-AA39-D3834F7EF2BA}" type="parTrans" cxnId="{4D817E74-9D12-4AB3-80A4-E0E5AB6D81FF}">
      <dgm:prSet/>
      <dgm:spPr/>
      <dgm:t>
        <a:bodyPr/>
        <a:lstStyle/>
        <a:p>
          <a:endParaRPr kumimoji="1" lang="ja-JP" altLang="en-US"/>
        </a:p>
      </dgm:t>
    </dgm:pt>
    <dgm:pt modelId="{DFD683CC-EC4E-4C85-8E92-E408FDCF4EA0}" type="sibTrans" cxnId="{4D817E74-9D12-4AB3-80A4-E0E5AB6D81FF}">
      <dgm:prSet/>
      <dgm:spPr/>
      <dgm:t>
        <a:bodyPr/>
        <a:lstStyle/>
        <a:p>
          <a:endParaRPr kumimoji="1" lang="ja-JP" altLang="en-US"/>
        </a:p>
      </dgm:t>
    </dgm:pt>
    <dgm:pt modelId="{E2F700F3-7B7C-4FD5-880D-B846796963D3}" type="pres">
      <dgm:prSet presAssocID="{74C0F087-B853-41FE-955F-7388720D069A}" presName="Name0" presStyleCnt="0">
        <dgm:presLayoutVars>
          <dgm:dir/>
          <dgm:animLvl val="lvl"/>
          <dgm:resizeHandles val="exact"/>
        </dgm:presLayoutVars>
      </dgm:prSet>
      <dgm:spPr/>
    </dgm:pt>
    <dgm:pt modelId="{F42F6BE5-BEDB-4E12-B4D5-089C96C0DBE0}" type="pres">
      <dgm:prSet presAssocID="{3F563210-6A00-48E7-A2F7-EA3351F8675C}" presName="Name8" presStyleCnt="0"/>
      <dgm:spPr/>
    </dgm:pt>
    <dgm:pt modelId="{95A13FBF-4658-4CBA-A492-61515E6B9C45}" type="pres">
      <dgm:prSet presAssocID="{3F563210-6A00-48E7-A2F7-EA3351F8675C}" presName="level" presStyleLbl="node1" presStyleIdx="0" presStyleCnt="3" custScaleY="51885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C97DDBE-E20F-47E6-B3F7-279E441F6ADA}" type="pres">
      <dgm:prSet presAssocID="{3F563210-6A00-48E7-A2F7-EA3351F8675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E2D2436-A77A-4D4E-A8FA-2EB9CDE87293}" type="pres">
      <dgm:prSet presAssocID="{48D90868-DD0F-442B-87B5-8F111E0C50D2}" presName="Name8" presStyleCnt="0"/>
      <dgm:spPr/>
    </dgm:pt>
    <dgm:pt modelId="{457B1163-94F5-400D-944A-29F56C42AFF9}" type="pres">
      <dgm:prSet presAssocID="{48D90868-DD0F-442B-87B5-8F111E0C50D2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938BCF8-203F-4186-B904-5458BE4FE35D}" type="pres">
      <dgm:prSet presAssocID="{48D90868-DD0F-442B-87B5-8F111E0C50D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099333B-59F0-42C6-9B99-6B3CDCA56E3B}" type="pres">
      <dgm:prSet presAssocID="{2FDC65FF-9CFC-4E13-8392-5F22291D107A}" presName="Name8" presStyleCnt="0"/>
      <dgm:spPr/>
    </dgm:pt>
    <dgm:pt modelId="{3A82468F-AD16-4E89-9E05-27F76863AF96}" type="pres">
      <dgm:prSet presAssocID="{2FDC65FF-9CFC-4E13-8392-5F22291D107A}" presName="level" presStyleLbl="node1" presStyleIdx="2" presStyleCnt="3" custScaleY="124735" custLinFactNeighborY="2135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6655C31-1151-4E6A-8FD2-3550F7DD7338}" type="pres">
      <dgm:prSet presAssocID="{2FDC65FF-9CFC-4E13-8392-5F22291D107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0807C78B-8498-48DD-BA79-896FBC3D7429}" type="presOf" srcId="{3F563210-6A00-48E7-A2F7-EA3351F8675C}" destId="{95A13FBF-4658-4CBA-A492-61515E6B9C45}" srcOrd="0" destOrd="0" presId="urn:microsoft.com/office/officeart/2005/8/layout/pyramid1"/>
    <dgm:cxn modelId="{60377791-192E-48B7-876D-1DA9BACB7259}" srcId="{74C0F087-B853-41FE-955F-7388720D069A}" destId="{3F563210-6A00-48E7-A2F7-EA3351F8675C}" srcOrd="0" destOrd="0" parTransId="{74E9D812-F1C6-436D-9DED-769B81C034FB}" sibTransId="{D74F221B-3046-46CE-83F2-EA6110F336EA}"/>
    <dgm:cxn modelId="{2534C702-4A3B-414A-8D9D-43F592473EA0}" type="presOf" srcId="{3F563210-6A00-48E7-A2F7-EA3351F8675C}" destId="{8C97DDBE-E20F-47E6-B3F7-279E441F6ADA}" srcOrd="1" destOrd="0" presId="urn:microsoft.com/office/officeart/2005/8/layout/pyramid1"/>
    <dgm:cxn modelId="{8A257DA5-14A5-4F5E-9851-C6DDBDAC4351}" type="presOf" srcId="{74C0F087-B853-41FE-955F-7388720D069A}" destId="{E2F700F3-7B7C-4FD5-880D-B846796963D3}" srcOrd="0" destOrd="0" presId="urn:microsoft.com/office/officeart/2005/8/layout/pyramid1"/>
    <dgm:cxn modelId="{53463914-245D-4437-8424-F531F4BB8040}" type="presOf" srcId="{2FDC65FF-9CFC-4E13-8392-5F22291D107A}" destId="{3A82468F-AD16-4E89-9E05-27F76863AF96}" srcOrd="0" destOrd="0" presId="urn:microsoft.com/office/officeart/2005/8/layout/pyramid1"/>
    <dgm:cxn modelId="{78F53449-CC83-47E0-A7DA-0BB2F0AA660C}" type="presOf" srcId="{48D90868-DD0F-442B-87B5-8F111E0C50D2}" destId="{6938BCF8-203F-4186-B904-5458BE4FE35D}" srcOrd="1" destOrd="0" presId="urn:microsoft.com/office/officeart/2005/8/layout/pyramid1"/>
    <dgm:cxn modelId="{4D817E74-9D12-4AB3-80A4-E0E5AB6D81FF}" srcId="{74C0F087-B853-41FE-955F-7388720D069A}" destId="{2FDC65FF-9CFC-4E13-8392-5F22291D107A}" srcOrd="2" destOrd="0" parTransId="{6F3C87C7-9A39-4E4D-AA39-D3834F7EF2BA}" sibTransId="{DFD683CC-EC4E-4C85-8E92-E408FDCF4EA0}"/>
    <dgm:cxn modelId="{5CB3ACA4-48E4-46E1-BBCF-3017CA45E97C}" type="presOf" srcId="{48D90868-DD0F-442B-87B5-8F111E0C50D2}" destId="{457B1163-94F5-400D-944A-29F56C42AFF9}" srcOrd="0" destOrd="0" presId="urn:microsoft.com/office/officeart/2005/8/layout/pyramid1"/>
    <dgm:cxn modelId="{A4B5A334-1B9A-4541-9D73-E17C19C6C83C}" srcId="{74C0F087-B853-41FE-955F-7388720D069A}" destId="{48D90868-DD0F-442B-87B5-8F111E0C50D2}" srcOrd="1" destOrd="0" parTransId="{1A67C194-8DA0-4800-8C09-6E341585C022}" sibTransId="{62F6D2D2-DCAE-4B8E-8DF0-0E39896609AE}"/>
    <dgm:cxn modelId="{9148B79C-4F48-4C32-B515-CDD04C12331A}" type="presOf" srcId="{2FDC65FF-9CFC-4E13-8392-5F22291D107A}" destId="{F6655C31-1151-4E6A-8FD2-3550F7DD7338}" srcOrd="1" destOrd="0" presId="urn:microsoft.com/office/officeart/2005/8/layout/pyramid1"/>
    <dgm:cxn modelId="{D1FF9C05-91BA-4764-95A7-C9ACDDA63ACE}" type="presParOf" srcId="{E2F700F3-7B7C-4FD5-880D-B846796963D3}" destId="{F42F6BE5-BEDB-4E12-B4D5-089C96C0DBE0}" srcOrd="0" destOrd="0" presId="urn:microsoft.com/office/officeart/2005/8/layout/pyramid1"/>
    <dgm:cxn modelId="{D5793044-7BA2-4094-905A-8F430FA155FD}" type="presParOf" srcId="{F42F6BE5-BEDB-4E12-B4D5-089C96C0DBE0}" destId="{95A13FBF-4658-4CBA-A492-61515E6B9C45}" srcOrd="0" destOrd="0" presId="urn:microsoft.com/office/officeart/2005/8/layout/pyramid1"/>
    <dgm:cxn modelId="{77C10316-6CD0-4DD4-AA15-EFB4640860FE}" type="presParOf" srcId="{F42F6BE5-BEDB-4E12-B4D5-089C96C0DBE0}" destId="{8C97DDBE-E20F-47E6-B3F7-279E441F6ADA}" srcOrd="1" destOrd="0" presId="urn:microsoft.com/office/officeart/2005/8/layout/pyramid1"/>
    <dgm:cxn modelId="{ACBC47F2-2BDD-47E9-ADBE-A524179C7538}" type="presParOf" srcId="{E2F700F3-7B7C-4FD5-880D-B846796963D3}" destId="{4E2D2436-A77A-4D4E-A8FA-2EB9CDE87293}" srcOrd="1" destOrd="0" presId="urn:microsoft.com/office/officeart/2005/8/layout/pyramid1"/>
    <dgm:cxn modelId="{96A53A0C-8E43-415B-8D0E-E9644BF3CCBB}" type="presParOf" srcId="{4E2D2436-A77A-4D4E-A8FA-2EB9CDE87293}" destId="{457B1163-94F5-400D-944A-29F56C42AFF9}" srcOrd="0" destOrd="0" presId="urn:microsoft.com/office/officeart/2005/8/layout/pyramid1"/>
    <dgm:cxn modelId="{458F0B58-275E-4ED6-9922-D7B4CF66602D}" type="presParOf" srcId="{4E2D2436-A77A-4D4E-A8FA-2EB9CDE87293}" destId="{6938BCF8-203F-4186-B904-5458BE4FE35D}" srcOrd="1" destOrd="0" presId="urn:microsoft.com/office/officeart/2005/8/layout/pyramid1"/>
    <dgm:cxn modelId="{6925676C-6D15-40B7-8652-6ED6D7553322}" type="presParOf" srcId="{E2F700F3-7B7C-4FD5-880D-B846796963D3}" destId="{8099333B-59F0-42C6-9B99-6B3CDCA56E3B}" srcOrd="2" destOrd="0" presId="urn:microsoft.com/office/officeart/2005/8/layout/pyramid1"/>
    <dgm:cxn modelId="{D44EA481-5179-499F-B8B8-BF554E6CD8F9}" type="presParOf" srcId="{8099333B-59F0-42C6-9B99-6B3CDCA56E3B}" destId="{3A82468F-AD16-4E89-9E05-27F76863AF96}" srcOrd="0" destOrd="0" presId="urn:microsoft.com/office/officeart/2005/8/layout/pyramid1"/>
    <dgm:cxn modelId="{C498EB81-4942-4A6D-9F2A-235D5CB3965E}" type="presParOf" srcId="{8099333B-59F0-42C6-9B99-6B3CDCA56E3B}" destId="{F6655C31-1151-4E6A-8FD2-3550F7DD7338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883DAF-1CE1-411F-95DE-4C50A037C5EC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DB710AE6-76BD-44C0-A4FD-C4477CCDC8D0}">
      <dgm:prSet phldrT="[テキスト]"/>
      <dgm:spPr/>
      <dgm:t>
        <a:bodyPr/>
        <a:lstStyle/>
        <a:p>
          <a:r>
            <a:rPr kumimoji="1" lang="ja-JP" altLang="en-US" dirty="0" smtClean="0"/>
            <a:t>上達部</a:t>
          </a:r>
          <a:endParaRPr kumimoji="1" lang="ja-JP" altLang="en-US" dirty="0"/>
        </a:p>
      </dgm:t>
    </dgm:pt>
    <dgm:pt modelId="{BC65D8D4-C073-4324-A14E-8557EC9358E2}" type="parTrans" cxnId="{4E53CDCD-5DCB-46FC-99D4-F9486F09791E}">
      <dgm:prSet/>
      <dgm:spPr/>
      <dgm:t>
        <a:bodyPr/>
        <a:lstStyle/>
        <a:p>
          <a:endParaRPr kumimoji="1" lang="ja-JP" altLang="en-US"/>
        </a:p>
      </dgm:t>
    </dgm:pt>
    <dgm:pt modelId="{91277FDE-4764-4980-8CEE-BB01C5F7FB83}" type="sibTrans" cxnId="{4E53CDCD-5DCB-46FC-99D4-F9486F09791E}">
      <dgm:prSet/>
      <dgm:spPr/>
      <dgm:t>
        <a:bodyPr/>
        <a:lstStyle/>
        <a:p>
          <a:endParaRPr kumimoji="1" lang="ja-JP" altLang="en-US"/>
        </a:p>
      </dgm:t>
    </dgm:pt>
    <dgm:pt modelId="{53D0F9F2-1BB0-4D12-BB82-56C209DC73E0}">
      <dgm:prSet phldrT="[テキスト]"/>
      <dgm:spPr/>
      <dgm:t>
        <a:bodyPr/>
        <a:lstStyle/>
        <a:p>
          <a:r>
            <a:rPr kumimoji="1" lang="ja-JP" altLang="en-US" dirty="0" smtClean="0"/>
            <a:t>上人</a:t>
          </a:r>
          <a:endParaRPr kumimoji="1" lang="en-US" altLang="ja-JP" dirty="0" smtClean="0"/>
        </a:p>
        <a:p>
          <a:r>
            <a:rPr kumimoji="1" lang="ja-JP" altLang="en-US" dirty="0" smtClean="0"/>
            <a:t>（殿上人）</a:t>
          </a:r>
          <a:endParaRPr kumimoji="1" lang="ja-JP" altLang="en-US" dirty="0"/>
        </a:p>
      </dgm:t>
    </dgm:pt>
    <dgm:pt modelId="{C7F02E7D-15DF-4739-81F1-8ED9FC79709B}" type="parTrans" cxnId="{7F063260-3F96-45AE-8093-267B28083DEF}">
      <dgm:prSet/>
      <dgm:spPr/>
      <dgm:t>
        <a:bodyPr/>
        <a:lstStyle/>
        <a:p>
          <a:endParaRPr kumimoji="1" lang="ja-JP" altLang="en-US"/>
        </a:p>
      </dgm:t>
    </dgm:pt>
    <dgm:pt modelId="{A8BD073C-7AE7-41C7-AB46-4E0A448F84EB}" type="sibTrans" cxnId="{7F063260-3F96-45AE-8093-267B28083DEF}">
      <dgm:prSet/>
      <dgm:spPr/>
      <dgm:t>
        <a:bodyPr/>
        <a:lstStyle/>
        <a:p>
          <a:endParaRPr kumimoji="1" lang="ja-JP" altLang="en-US"/>
        </a:p>
      </dgm:t>
    </dgm:pt>
    <dgm:pt modelId="{BC7340C3-E7E4-4161-8950-93923CBF2C57}">
      <dgm:prSet phldrT="[テキスト]"/>
      <dgm:spPr/>
      <dgm:t>
        <a:bodyPr/>
        <a:lstStyle/>
        <a:p>
          <a:r>
            <a:rPr kumimoji="1" lang="ja-JP" altLang="en-US" dirty="0" smtClean="0"/>
            <a:t>地下</a:t>
          </a:r>
          <a:endParaRPr kumimoji="1" lang="ja-JP" altLang="en-US" dirty="0"/>
        </a:p>
      </dgm:t>
    </dgm:pt>
    <dgm:pt modelId="{34CD51D0-EB44-4D7C-9B79-720A2C29D143}" type="parTrans" cxnId="{979F7DE6-5FF7-47EE-B983-5C935C91F260}">
      <dgm:prSet/>
      <dgm:spPr/>
      <dgm:t>
        <a:bodyPr/>
        <a:lstStyle/>
        <a:p>
          <a:endParaRPr kumimoji="1" lang="ja-JP" altLang="en-US"/>
        </a:p>
      </dgm:t>
    </dgm:pt>
    <dgm:pt modelId="{180AE86B-80DA-4A0C-ABF8-51C7A3671888}" type="sibTrans" cxnId="{979F7DE6-5FF7-47EE-B983-5C935C91F260}">
      <dgm:prSet/>
      <dgm:spPr/>
      <dgm:t>
        <a:bodyPr/>
        <a:lstStyle/>
        <a:p>
          <a:endParaRPr kumimoji="1" lang="ja-JP" altLang="en-US"/>
        </a:p>
      </dgm:t>
    </dgm:pt>
    <dgm:pt modelId="{8743D860-92B4-4800-95A5-8D38B5877BF0}" type="pres">
      <dgm:prSet presAssocID="{54883DAF-1CE1-411F-95DE-4C50A037C5EC}" presName="Name0" presStyleCnt="0">
        <dgm:presLayoutVars>
          <dgm:dir/>
          <dgm:animLvl val="lvl"/>
          <dgm:resizeHandles val="exact"/>
        </dgm:presLayoutVars>
      </dgm:prSet>
      <dgm:spPr/>
    </dgm:pt>
    <dgm:pt modelId="{41C54DBA-680C-43B5-9D5A-1BECA04AB4F4}" type="pres">
      <dgm:prSet presAssocID="{DB710AE6-76BD-44C0-A4FD-C4477CCDC8D0}" presName="Name8" presStyleCnt="0"/>
      <dgm:spPr/>
    </dgm:pt>
    <dgm:pt modelId="{B20D66A4-7023-44A5-80F9-60C9371C39EC}" type="pres">
      <dgm:prSet presAssocID="{DB710AE6-76BD-44C0-A4FD-C4477CCDC8D0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07A7F20-8996-4E01-BD3E-5DA4ADEC09B3}" type="pres">
      <dgm:prSet presAssocID="{DB710AE6-76BD-44C0-A4FD-C4477CCDC8D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2275D2D-F1B7-4F69-997C-7A4FA96D0DBC}" type="pres">
      <dgm:prSet presAssocID="{53D0F9F2-1BB0-4D12-BB82-56C209DC73E0}" presName="Name8" presStyleCnt="0"/>
      <dgm:spPr/>
    </dgm:pt>
    <dgm:pt modelId="{3D90E38D-AC9B-4EEB-A2B3-3F772DD63EC8}" type="pres">
      <dgm:prSet presAssocID="{53D0F9F2-1BB0-4D12-BB82-56C209DC73E0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AC2D93B-712B-4372-AF4D-AB621BA2C787}" type="pres">
      <dgm:prSet presAssocID="{53D0F9F2-1BB0-4D12-BB82-56C209DC73E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FDDDBEA-FD66-4482-ABA8-A9D8D03F6C13}" type="pres">
      <dgm:prSet presAssocID="{BC7340C3-E7E4-4161-8950-93923CBF2C57}" presName="Name8" presStyleCnt="0"/>
      <dgm:spPr/>
    </dgm:pt>
    <dgm:pt modelId="{32AAC3B4-7FE0-4F89-A5C3-C5DB54DFA677}" type="pres">
      <dgm:prSet presAssocID="{BC7340C3-E7E4-4161-8950-93923CBF2C57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0FC5F34-75F5-4CC1-984A-E94E44F99F56}" type="pres">
      <dgm:prSet presAssocID="{BC7340C3-E7E4-4161-8950-93923CBF2C5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020A9008-7640-4CCF-8437-1E2B9439E0E2}" type="presOf" srcId="{BC7340C3-E7E4-4161-8950-93923CBF2C57}" destId="{32AAC3B4-7FE0-4F89-A5C3-C5DB54DFA677}" srcOrd="0" destOrd="0" presId="urn:microsoft.com/office/officeart/2005/8/layout/pyramid1"/>
    <dgm:cxn modelId="{B20C3EAB-FAD4-482E-81CB-B7E9A50AEBA3}" type="presOf" srcId="{53D0F9F2-1BB0-4D12-BB82-56C209DC73E0}" destId="{2AC2D93B-712B-4372-AF4D-AB621BA2C787}" srcOrd="1" destOrd="0" presId="urn:microsoft.com/office/officeart/2005/8/layout/pyramid1"/>
    <dgm:cxn modelId="{BC07BCE1-AFAA-4B77-ABA6-F6B5E69964B3}" type="presOf" srcId="{DB710AE6-76BD-44C0-A4FD-C4477CCDC8D0}" destId="{007A7F20-8996-4E01-BD3E-5DA4ADEC09B3}" srcOrd="1" destOrd="0" presId="urn:microsoft.com/office/officeart/2005/8/layout/pyramid1"/>
    <dgm:cxn modelId="{979F7DE6-5FF7-47EE-B983-5C935C91F260}" srcId="{54883DAF-1CE1-411F-95DE-4C50A037C5EC}" destId="{BC7340C3-E7E4-4161-8950-93923CBF2C57}" srcOrd="2" destOrd="0" parTransId="{34CD51D0-EB44-4D7C-9B79-720A2C29D143}" sibTransId="{180AE86B-80DA-4A0C-ABF8-51C7A3671888}"/>
    <dgm:cxn modelId="{4E53CDCD-5DCB-46FC-99D4-F9486F09791E}" srcId="{54883DAF-1CE1-411F-95DE-4C50A037C5EC}" destId="{DB710AE6-76BD-44C0-A4FD-C4477CCDC8D0}" srcOrd="0" destOrd="0" parTransId="{BC65D8D4-C073-4324-A14E-8557EC9358E2}" sibTransId="{91277FDE-4764-4980-8CEE-BB01C5F7FB83}"/>
    <dgm:cxn modelId="{44E77C40-BB6B-420C-A3A5-D0883927D6AE}" type="presOf" srcId="{53D0F9F2-1BB0-4D12-BB82-56C209DC73E0}" destId="{3D90E38D-AC9B-4EEB-A2B3-3F772DD63EC8}" srcOrd="0" destOrd="0" presId="urn:microsoft.com/office/officeart/2005/8/layout/pyramid1"/>
    <dgm:cxn modelId="{36AD53EB-DFB7-4BFC-937F-7E04A8E010A1}" type="presOf" srcId="{BC7340C3-E7E4-4161-8950-93923CBF2C57}" destId="{C0FC5F34-75F5-4CC1-984A-E94E44F99F56}" srcOrd="1" destOrd="0" presId="urn:microsoft.com/office/officeart/2005/8/layout/pyramid1"/>
    <dgm:cxn modelId="{EC7BA21D-AA15-4AB6-B73E-4571A4872101}" type="presOf" srcId="{DB710AE6-76BD-44C0-A4FD-C4477CCDC8D0}" destId="{B20D66A4-7023-44A5-80F9-60C9371C39EC}" srcOrd="0" destOrd="0" presId="urn:microsoft.com/office/officeart/2005/8/layout/pyramid1"/>
    <dgm:cxn modelId="{7F063260-3F96-45AE-8093-267B28083DEF}" srcId="{54883DAF-1CE1-411F-95DE-4C50A037C5EC}" destId="{53D0F9F2-1BB0-4D12-BB82-56C209DC73E0}" srcOrd="1" destOrd="0" parTransId="{C7F02E7D-15DF-4739-81F1-8ED9FC79709B}" sibTransId="{A8BD073C-7AE7-41C7-AB46-4E0A448F84EB}"/>
    <dgm:cxn modelId="{234BF551-02D2-49D8-BB55-C18FE918252A}" type="presOf" srcId="{54883DAF-1CE1-411F-95DE-4C50A037C5EC}" destId="{8743D860-92B4-4800-95A5-8D38B5877BF0}" srcOrd="0" destOrd="0" presId="urn:microsoft.com/office/officeart/2005/8/layout/pyramid1"/>
    <dgm:cxn modelId="{78BAC82B-4C7A-4C8B-9771-1E17C96585F1}" type="presParOf" srcId="{8743D860-92B4-4800-95A5-8D38B5877BF0}" destId="{41C54DBA-680C-43B5-9D5A-1BECA04AB4F4}" srcOrd="0" destOrd="0" presId="urn:microsoft.com/office/officeart/2005/8/layout/pyramid1"/>
    <dgm:cxn modelId="{F90AF0E3-A3CF-48E7-908B-0187C9D3ABBE}" type="presParOf" srcId="{41C54DBA-680C-43B5-9D5A-1BECA04AB4F4}" destId="{B20D66A4-7023-44A5-80F9-60C9371C39EC}" srcOrd="0" destOrd="0" presId="urn:microsoft.com/office/officeart/2005/8/layout/pyramid1"/>
    <dgm:cxn modelId="{F03603BF-6A77-42BC-9408-F2B22C0FDFFC}" type="presParOf" srcId="{41C54DBA-680C-43B5-9D5A-1BECA04AB4F4}" destId="{007A7F20-8996-4E01-BD3E-5DA4ADEC09B3}" srcOrd="1" destOrd="0" presId="urn:microsoft.com/office/officeart/2005/8/layout/pyramid1"/>
    <dgm:cxn modelId="{37CAC820-3ACE-4D8C-9DB6-F602DC1B0F7C}" type="presParOf" srcId="{8743D860-92B4-4800-95A5-8D38B5877BF0}" destId="{12275D2D-F1B7-4F69-997C-7A4FA96D0DBC}" srcOrd="1" destOrd="0" presId="urn:microsoft.com/office/officeart/2005/8/layout/pyramid1"/>
    <dgm:cxn modelId="{68B1D7AC-6DDF-4990-BFA7-BC121F2C32A8}" type="presParOf" srcId="{12275D2D-F1B7-4F69-997C-7A4FA96D0DBC}" destId="{3D90E38D-AC9B-4EEB-A2B3-3F772DD63EC8}" srcOrd="0" destOrd="0" presId="urn:microsoft.com/office/officeart/2005/8/layout/pyramid1"/>
    <dgm:cxn modelId="{488C395D-ED43-46E3-B472-CC5E30754F42}" type="presParOf" srcId="{12275D2D-F1B7-4F69-997C-7A4FA96D0DBC}" destId="{2AC2D93B-712B-4372-AF4D-AB621BA2C787}" srcOrd="1" destOrd="0" presId="urn:microsoft.com/office/officeart/2005/8/layout/pyramid1"/>
    <dgm:cxn modelId="{6479FF78-2952-4A06-923D-4DABBA4AC974}" type="presParOf" srcId="{8743D860-92B4-4800-95A5-8D38B5877BF0}" destId="{5FDDDBEA-FD66-4482-ABA8-A9D8D03F6C13}" srcOrd="2" destOrd="0" presId="urn:microsoft.com/office/officeart/2005/8/layout/pyramid1"/>
    <dgm:cxn modelId="{427B1AAF-1DD7-4735-86D5-8608CE352E3D}" type="presParOf" srcId="{5FDDDBEA-FD66-4482-ABA8-A9D8D03F6C13}" destId="{32AAC3B4-7FE0-4F89-A5C3-C5DB54DFA677}" srcOrd="0" destOrd="0" presId="urn:microsoft.com/office/officeart/2005/8/layout/pyramid1"/>
    <dgm:cxn modelId="{5E380554-5A56-410E-B096-F69C79A4851E}" type="presParOf" srcId="{5FDDDBEA-FD66-4482-ABA8-A9D8D03F6C13}" destId="{C0FC5F34-75F5-4CC1-984A-E94E44F99F56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92600" cy="340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11108" y="1"/>
            <a:ext cx="4292600" cy="340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en-US" altLang="ja-JP" smtClean="0"/>
              <a:t>2015/10/29</a:t>
            </a:r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444549"/>
            <a:ext cx="4292600" cy="340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11108" y="6444549"/>
            <a:ext cx="4292600" cy="340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CFE92-8686-4E8D-9863-ED175153AF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792552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2600" cy="33924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11108" y="0"/>
            <a:ext cx="4292600" cy="33924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en-US" altLang="ja-JP" smtClean="0"/>
              <a:t>2015/10/29</a:t>
            </a:r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692400" y="509588"/>
            <a:ext cx="4521200" cy="2543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0600" y="3222863"/>
            <a:ext cx="7924800" cy="3053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44549"/>
            <a:ext cx="4292600" cy="33924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11108" y="6444549"/>
            <a:ext cx="4292600" cy="33924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6A32D-B457-4D20-971C-F5639F8856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5134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6A32D-B457-4D20-971C-F5639F88564E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kumimoji="1" lang="en-US" altLang="ja-JP" smtClean="0"/>
              <a:t>2015/10/29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7434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5F12E-6988-4007-B1F6-1FC907EFF277}" type="datetimeFigureOut">
              <a:rPr kumimoji="1" lang="ja-JP" altLang="en-US" smtClean="0"/>
              <a:t>2016/3/16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BFB69-64C7-48E6-9696-B9A2BDA329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3436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5F12E-6988-4007-B1F6-1FC907EFF277}" type="datetimeFigureOut">
              <a:rPr kumimoji="1" lang="ja-JP" altLang="en-US" smtClean="0"/>
              <a:t>2016/3/16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BFB69-64C7-48E6-9696-B9A2BDA329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860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5F12E-6988-4007-B1F6-1FC907EFF277}" type="datetimeFigureOut">
              <a:rPr kumimoji="1" lang="ja-JP" altLang="en-US" smtClean="0"/>
              <a:t>2016/3/16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BFB69-64C7-48E6-9696-B9A2BDA329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848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5F12E-6988-4007-B1F6-1FC907EFF277}" type="datetimeFigureOut">
              <a:rPr kumimoji="1" lang="ja-JP" altLang="en-US" smtClean="0"/>
              <a:t>2016/3/16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BFB69-64C7-48E6-9696-B9A2BDA329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179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5F12E-6988-4007-B1F6-1FC907EFF277}" type="datetimeFigureOut">
              <a:rPr kumimoji="1" lang="ja-JP" altLang="en-US" smtClean="0"/>
              <a:t>2016/3/16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BFB69-64C7-48E6-9696-B9A2BDA329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5639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5F12E-6988-4007-B1F6-1FC907EFF277}" type="datetimeFigureOut">
              <a:rPr kumimoji="1" lang="ja-JP" altLang="en-US" smtClean="0"/>
              <a:t>2016/3/16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BFB69-64C7-48E6-9696-B9A2BDA329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2320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5F12E-6988-4007-B1F6-1FC907EFF277}" type="datetimeFigureOut">
              <a:rPr kumimoji="1" lang="ja-JP" altLang="en-US" smtClean="0"/>
              <a:t>2016/3/16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BFB69-64C7-48E6-9696-B9A2BDA329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212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5F12E-6988-4007-B1F6-1FC907EFF277}" type="datetimeFigureOut">
              <a:rPr kumimoji="1" lang="ja-JP" altLang="en-US" smtClean="0"/>
              <a:t>2016/3/16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BFB69-64C7-48E6-9696-B9A2BDA329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886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5F12E-6988-4007-B1F6-1FC907EFF277}" type="datetimeFigureOut">
              <a:rPr kumimoji="1" lang="ja-JP" altLang="en-US" smtClean="0"/>
              <a:t>2016/3/16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BFB69-64C7-48E6-9696-B9A2BDA329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478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5F12E-6988-4007-B1F6-1FC907EFF277}" type="datetimeFigureOut">
              <a:rPr kumimoji="1" lang="ja-JP" altLang="en-US" smtClean="0"/>
              <a:t>2016/3/16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BFB69-64C7-48E6-9696-B9A2BDA329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156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5F12E-6988-4007-B1F6-1FC907EFF277}" type="datetimeFigureOut">
              <a:rPr kumimoji="1" lang="ja-JP" altLang="en-US" smtClean="0"/>
              <a:t>2016/3/16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BFB69-64C7-48E6-9696-B9A2BDA329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780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5F12E-6988-4007-B1F6-1FC907EFF277}" type="datetimeFigureOut">
              <a:rPr kumimoji="1" lang="ja-JP" altLang="en-US" smtClean="0"/>
              <a:t>2016/3/16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BFB69-64C7-48E6-9696-B9A2BDA329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64397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5" Type="http://schemas.openxmlformats.org/officeDocument/2006/relationships/slide" Target="slide12.xml"/><Relationship Id="rId4" Type="http://schemas.openxmlformats.org/officeDocument/2006/relationships/slide" Target="slide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slide" Target="slide6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縦書きテキスト プレースホルダー 4"/>
          <p:cNvSpPr>
            <a:spLocks noGrp="1"/>
          </p:cNvSpPr>
          <p:nvPr>
            <p:ph type="body" orient="vert" idx="1"/>
          </p:nvPr>
        </p:nvSpPr>
        <p:spPr>
          <a:xfrm>
            <a:off x="457200" y="205978"/>
            <a:ext cx="8219256" cy="4526011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　いづれの御時に</a:t>
            </a:r>
            <a:r>
              <a:rPr kumimoji="1" lang="ja-JP" altLang="en-US" dirty="0" err="1" smtClean="0"/>
              <a:t>か</a:t>
            </a:r>
            <a:r>
              <a:rPr kumimoji="1" lang="ja-JP" altLang="en-US" dirty="0" smtClean="0"/>
              <a:t>、</a:t>
            </a:r>
            <a:r>
              <a:rPr kumimoji="1" lang="ja-JP" altLang="en-US" dirty="0" smtClean="0">
                <a:hlinkClick r:id="rId3" action="ppaction://hlinksldjump"/>
              </a:rPr>
              <a:t>女御、</a:t>
            </a:r>
            <a:endParaRPr kumimoji="1" lang="en-US" altLang="ja-JP" dirty="0" smtClean="0">
              <a:hlinkClick r:id="rId3" action="ppaction://hlinksldjump"/>
            </a:endParaRPr>
          </a:p>
          <a:p>
            <a:pPr marL="0" indent="0">
              <a:buNone/>
            </a:pPr>
            <a:endParaRPr lang="en-US" altLang="ja-JP" dirty="0">
              <a:hlinkClick r:id="rId3" action="ppaction://hlinksldjump"/>
            </a:endParaRPr>
          </a:p>
          <a:p>
            <a:pPr marL="0" indent="0">
              <a:buNone/>
            </a:pPr>
            <a:r>
              <a:rPr kumimoji="1" lang="ja-JP" altLang="en-US" dirty="0" smtClean="0">
                <a:hlinkClick r:id="rId3" action="ppaction://hlinksldjump"/>
              </a:rPr>
              <a:t>更衣</a:t>
            </a:r>
            <a:r>
              <a:rPr kumimoji="1" lang="ja-JP" altLang="en-US" dirty="0" smtClean="0"/>
              <a:t>あまた</a:t>
            </a:r>
            <a:r>
              <a:rPr kumimoji="1" lang="ja-JP" altLang="en-US" dirty="0" err="1" smtClean="0">
                <a:solidFill>
                  <a:schemeClr val="bg1"/>
                </a:solidFill>
                <a:hlinkClick r:id="rId4" action="ppaction://hlinksldjump"/>
              </a:rPr>
              <a:t>候ひ</a:t>
            </a:r>
            <a:r>
              <a:rPr kumimoji="1" lang="ja-JP" altLang="en-US" dirty="0" smtClean="0">
                <a:solidFill>
                  <a:schemeClr val="bg1"/>
                </a:solidFill>
                <a:hlinkClick r:id="rId4" action="ppaction://hlinksldjump"/>
              </a:rPr>
              <a:t>給ひ</a:t>
            </a:r>
            <a:r>
              <a:rPr kumimoji="1" lang="ja-JP" altLang="en-US" dirty="0" smtClean="0"/>
              <a:t>ける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中に、いとやむごとなき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際にはあらぬ</a:t>
            </a:r>
            <a:r>
              <a:rPr kumimoji="1" lang="ja-JP" altLang="en-US" dirty="0" smtClean="0">
                <a:hlinkClick r:id="rId5" action="ppaction://hlinksldjump"/>
              </a:rPr>
              <a:t>が</a:t>
            </a:r>
            <a:r>
              <a:rPr kumimoji="1" lang="ja-JP" altLang="en-US" dirty="0" smtClean="0"/>
              <a:t>、すぐれ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て時めき給</a:t>
            </a:r>
            <a:r>
              <a:rPr kumimoji="1" lang="ja-JP" altLang="en-US" dirty="0" err="1" smtClean="0"/>
              <a:t>ふ</a:t>
            </a:r>
            <a:r>
              <a:rPr kumimoji="1" lang="ja-JP" altLang="en-US" dirty="0" smtClean="0"/>
              <a:t>ありけり。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8939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122529" y="336688"/>
            <a:ext cx="1169551" cy="43204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女御、更衣あまた</a:t>
            </a:r>
            <a:r>
              <a:rPr kumimoji="1" lang="ja-JP" altLang="en-US" sz="3200" dirty="0" err="1" smtClean="0"/>
              <a:t>候ひ</a:t>
            </a:r>
            <a:r>
              <a:rPr kumimoji="1" lang="ja-JP" altLang="en-US" sz="3200" dirty="0" smtClean="0"/>
              <a:t>給ひける</a:t>
            </a:r>
            <a:endParaRPr kumimoji="1" lang="ja-JP" altLang="en-US" sz="3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292080" y="3507854"/>
            <a:ext cx="677108" cy="91307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sz="3200" dirty="0">
                <a:solidFill>
                  <a:srgbClr val="FFFF00"/>
                </a:solidFill>
              </a:rPr>
              <a:t>謙譲</a:t>
            </a:r>
            <a:endParaRPr kumimoji="1" lang="ja-JP" altLang="en-US" sz="3200" dirty="0">
              <a:solidFill>
                <a:srgbClr val="FFFF00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969188" y="3064289"/>
            <a:ext cx="677108" cy="18002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作者→帝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732240" y="1128063"/>
            <a:ext cx="677108" cy="39969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/>
              <a:t>（</a:t>
            </a:r>
            <a:r>
              <a:rPr kumimoji="1" lang="ja-JP" altLang="en-US" sz="3200" dirty="0" smtClean="0"/>
              <a:t>お仕え申し上げる）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203848" y="397350"/>
            <a:ext cx="677108" cy="302433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rgbClr val="FFFF00"/>
                </a:solidFill>
              </a:rPr>
              <a:t>尊敬の補助動詞</a:t>
            </a:r>
            <a:endParaRPr kumimoji="1" lang="ja-JP" altLang="en-US" sz="3200" dirty="0">
              <a:solidFill>
                <a:srgbClr val="FFFF0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472155" y="915566"/>
            <a:ext cx="677108" cy="33123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作者→女御、更衣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691680" y="1779662"/>
            <a:ext cx="677108" cy="229362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（～なさる）</a:t>
            </a:r>
            <a:endParaRPr kumimoji="1" lang="ja-JP" altLang="en-US" sz="3200" dirty="0"/>
          </a:p>
        </p:txBody>
      </p:sp>
      <p:sp>
        <p:nvSpPr>
          <p:cNvPr id="12" name="動作設定ボタン : ホーム 11">
            <a:hlinkClick r:id="" action="ppaction://hlinkshowjump?jump=firstslide" highlightClick="1"/>
          </p:cNvPr>
          <p:cNvSpPr/>
          <p:nvPr/>
        </p:nvSpPr>
        <p:spPr>
          <a:xfrm>
            <a:off x="8172400" y="4420924"/>
            <a:ext cx="504056" cy="44356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動作設定ボタン : 進む/次へ 2">
            <a:hlinkClick r:id="" action="ppaction://hlinkshowjump?jump=nextslide" highlightClick="1"/>
          </p:cNvPr>
          <p:cNvSpPr/>
          <p:nvPr/>
        </p:nvSpPr>
        <p:spPr>
          <a:xfrm>
            <a:off x="395536" y="4587974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3912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動作設定ボタン : ホーム 11">
            <a:hlinkClick r:id="" action="ppaction://hlinkshowjump?jump=firstslide" highlightClick="1"/>
          </p:cNvPr>
          <p:cNvSpPr/>
          <p:nvPr/>
        </p:nvSpPr>
        <p:spPr>
          <a:xfrm>
            <a:off x="8172400" y="4420924"/>
            <a:ext cx="504056" cy="44356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614972" y="123478"/>
            <a:ext cx="677108" cy="10801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候ふ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393686" y="1112297"/>
            <a:ext cx="677108" cy="14401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本動詞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538353" y="1131590"/>
            <a:ext cx="1169551" cy="93610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補助動詞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7090736" y="3507880"/>
            <a:ext cx="677108" cy="149163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「</a:t>
            </a:r>
            <a:r>
              <a:rPr kumimoji="1" lang="ja-JP" altLang="en-US" sz="3200" dirty="0" err="1" smtClean="0"/>
              <a:t>仕ふ</a:t>
            </a:r>
            <a:r>
              <a:rPr kumimoji="1" lang="ja-JP" altLang="en-US" sz="3200" dirty="0" smtClean="0"/>
              <a:t>」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668132" y="3507880"/>
            <a:ext cx="677108" cy="14401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「あり」</a:t>
            </a:r>
            <a:endParaRPr kumimoji="1" lang="ja-JP" altLang="en-US" sz="32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784574" y="2571750"/>
            <a:ext cx="677108" cy="11521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3200" dirty="0"/>
              <a:t>丁寧</a:t>
            </a:r>
            <a:endParaRPr kumimoji="1" lang="ja-JP" altLang="en-US" sz="32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644742" y="2571750"/>
            <a:ext cx="677108" cy="10801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丁寧</a:t>
            </a:r>
            <a:endParaRPr kumimoji="1" lang="ja-JP" altLang="en-US" sz="32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7090736" y="2571750"/>
            <a:ext cx="677108" cy="93610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謙譲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153406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6366391" y="411510"/>
            <a:ext cx="1661993" cy="4104456"/>
          </a:xfrm>
          <a:prstGeom prst="rect">
            <a:avLst/>
          </a:prstGeom>
          <a:noFill/>
          <a:ln w="25400">
            <a:noFill/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いとやむごとなき際に</a:t>
            </a:r>
            <a:endParaRPr kumimoji="1" lang="en-US" altLang="ja-JP" sz="3200" dirty="0" smtClean="0"/>
          </a:p>
          <a:p>
            <a:endParaRPr lang="en-US" altLang="ja-JP" sz="3200" dirty="0"/>
          </a:p>
          <a:p>
            <a:r>
              <a:rPr kumimoji="1" lang="ja-JP" altLang="en-US" sz="3200" dirty="0" smtClean="0"/>
              <a:t>はあらぬ</a:t>
            </a:r>
            <a:endParaRPr kumimoji="1" lang="ja-JP" altLang="en-US" sz="3200" dirty="0"/>
          </a:p>
        </p:txBody>
      </p:sp>
      <p:sp>
        <p:nvSpPr>
          <p:cNvPr id="6" name="動作設定ボタン : ホーム 5">
            <a:hlinkClick r:id="" action="ppaction://hlinkshowjump?jump=firstslide" highlightClick="1"/>
          </p:cNvPr>
          <p:cNvSpPr/>
          <p:nvPr/>
        </p:nvSpPr>
        <p:spPr>
          <a:xfrm>
            <a:off x="8532440" y="4587974"/>
            <a:ext cx="432048" cy="3600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915816" y="420999"/>
            <a:ext cx="677108" cy="4248472"/>
          </a:xfrm>
          <a:prstGeom prst="rect">
            <a:avLst/>
          </a:prstGeom>
          <a:noFill/>
          <a:ln w="25400">
            <a:noFill/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すぐれて時めき給</a:t>
            </a:r>
            <a:r>
              <a:rPr kumimoji="1" lang="ja-JP" altLang="en-US" sz="3200" dirty="0" err="1" smtClean="0"/>
              <a:t>ふ</a:t>
            </a:r>
            <a:endParaRPr kumimoji="1" lang="ja-JP" altLang="en-US" sz="3200" dirty="0"/>
          </a:p>
        </p:txBody>
      </p:sp>
      <p:sp>
        <p:nvSpPr>
          <p:cNvPr id="11" name="等号 10"/>
          <p:cNvSpPr/>
          <p:nvPr/>
        </p:nvSpPr>
        <p:spPr>
          <a:xfrm>
            <a:off x="4099439" y="2329211"/>
            <a:ext cx="1728192" cy="432048"/>
          </a:xfrm>
          <a:prstGeom prst="mathEqual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614972" y="1635646"/>
            <a:ext cx="677108" cy="5760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が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731974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4406498" y="375506"/>
            <a:ext cx="677108" cy="10801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rgbClr val="FFFF00"/>
                </a:solidFill>
              </a:rPr>
              <a:t>強意</a:t>
            </a:r>
            <a:endParaRPr kumimoji="1" lang="ja-JP" altLang="en-US" sz="3200" dirty="0">
              <a:solidFill>
                <a:srgbClr val="FFFF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651531" y="2139702"/>
            <a:ext cx="677108" cy="284293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3200" dirty="0" smtClean="0"/>
              <a:t>推量の助動詞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159088" y="483518"/>
            <a:ext cx="1661993" cy="5040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つ</a:t>
            </a:r>
            <a:endParaRPr kumimoji="1" lang="en-US" altLang="ja-JP" sz="3200" dirty="0" smtClean="0"/>
          </a:p>
          <a:p>
            <a:endParaRPr lang="en-US" altLang="ja-JP" sz="3200" dirty="0"/>
          </a:p>
          <a:p>
            <a:r>
              <a:rPr kumimoji="1" lang="ja-JP" altLang="en-US" sz="3200" dirty="0" smtClean="0"/>
              <a:t>ぬ</a:t>
            </a:r>
            <a:endParaRPr kumimoji="1" lang="ja-JP" altLang="en-US" sz="3200" dirty="0"/>
          </a:p>
        </p:txBody>
      </p:sp>
      <p:sp>
        <p:nvSpPr>
          <p:cNvPr id="9" name="加算記号 8"/>
          <p:cNvSpPr/>
          <p:nvPr/>
        </p:nvSpPr>
        <p:spPr>
          <a:xfrm>
            <a:off x="5652120" y="1349000"/>
            <a:ext cx="648072" cy="540060"/>
          </a:xfrm>
          <a:prstGeom prst="mathPlus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635896" y="735546"/>
            <a:ext cx="677108" cy="43924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きっと～（だろう）</a:t>
            </a:r>
            <a:endParaRPr kumimoji="1" lang="ja-JP" altLang="en-US" sz="3200" dirty="0"/>
          </a:p>
        </p:txBody>
      </p:sp>
      <p:sp>
        <p:nvSpPr>
          <p:cNvPr id="11" name="動作設定ボタン : ホーム 10">
            <a:hlinkClick r:id="rId2" action="ppaction://hlinksldjump" highlightClick="1"/>
          </p:cNvPr>
          <p:cNvSpPr/>
          <p:nvPr/>
        </p:nvSpPr>
        <p:spPr>
          <a:xfrm>
            <a:off x="8100392" y="4371950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4160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図表 1"/>
          <p:cNvGraphicFramePr/>
          <p:nvPr>
            <p:extLst>
              <p:ext uri="{D42A27DB-BD31-4B8C-83A1-F6EECF244321}">
                <p14:modId xmlns:p14="http://schemas.microsoft.com/office/powerpoint/2010/main" val="1292284112"/>
              </p:ext>
            </p:extLst>
          </p:nvPr>
        </p:nvGraphicFramePr>
        <p:xfrm>
          <a:off x="1524000" y="53975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7218293" y="411510"/>
            <a:ext cx="1415772" cy="43924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4000" dirty="0" smtClean="0"/>
              <a:t>平安時代の役人のランク</a:t>
            </a:r>
            <a:endParaRPr kumimoji="1" lang="ja-JP" altLang="en-US" sz="4000" dirty="0"/>
          </a:p>
        </p:txBody>
      </p:sp>
      <p:sp>
        <p:nvSpPr>
          <p:cNvPr id="4" name="動作設定ボタン : ホーム 3">
            <a:hlinkClick r:id="rId7" action="ppaction://hlinksldjump" highlightClick="1"/>
          </p:cNvPr>
          <p:cNvSpPr/>
          <p:nvPr/>
        </p:nvSpPr>
        <p:spPr>
          <a:xfrm>
            <a:off x="8460432" y="4659982"/>
            <a:ext cx="504056" cy="3600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970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5292080" y="1815666"/>
            <a:ext cx="677108" cy="8640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3200" dirty="0"/>
              <a:t>帝</a:t>
            </a:r>
            <a:endParaRPr kumimoji="1" lang="ja-JP" altLang="en-US" sz="3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131840" y="1131590"/>
            <a:ext cx="677108" cy="223224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桐壷の更衣</a:t>
            </a:r>
            <a:endParaRPr kumimoji="1" lang="ja-JP" altLang="en-US" sz="3200" dirty="0"/>
          </a:p>
        </p:txBody>
      </p:sp>
      <p:sp>
        <p:nvSpPr>
          <p:cNvPr id="5" name="左矢印 4"/>
          <p:cNvSpPr/>
          <p:nvPr/>
        </p:nvSpPr>
        <p:spPr>
          <a:xfrm>
            <a:off x="3880956" y="1920091"/>
            <a:ext cx="1339116" cy="360040"/>
          </a:xfrm>
          <a:prstGeom prst="lef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067944" y="1230890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寵愛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826697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5353635" y="1815666"/>
            <a:ext cx="615553" cy="8640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2800" dirty="0"/>
              <a:t>帝</a:t>
            </a:r>
            <a:endParaRPr kumimoji="1" lang="ja-JP" altLang="en-US" sz="2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193395" y="1131590"/>
            <a:ext cx="615553" cy="223224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800" dirty="0" smtClean="0"/>
              <a:t>桐壷の更衣</a:t>
            </a:r>
            <a:endParaRPr kumimoji="1" lang="ja-JP" altLang="en-US" sz="2800" dirty="0"/>
          </a:p>
        </p:txBody>
      </p:sp>
      <p:sp>
        <p:nvSpPr>
          <p:cNvPr id="5" name="左矢印 4"/>
          <p:cNvSpPr/>
          <p:nvPr/>
        </p:nvSpPr>
        <p:spPr>
          <a:xfrm>
            <a:off x="3880956" y="1920091"/>
            <a:ext cx="1339116" cy="360040"/>
          </a:xfrm>
          <a:prstGeom prst="lef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067944" y="1230890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寵愛</a:t>
            </a:r>
            <a:endParaRPr kumimoji="1" lang="ja-JP" altLang="en-US" sz="28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953526" y="3291830"/>
            <a:ext cx="677108" cy="11521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女御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269450" y="3883382"/>
            <a:ext cx="677108" cy="11521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更衣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126719" y="258783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上達部、上人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51520" y="411510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世間の人</a:t>
            </a:r>
            <a:endParaRPr kumimoji="1" lang="ja-JP" altLang="en-US" sz="3200" dirty="0"/>
          </a:p>
        </p:txBody>
      </p:sp>
      <p:cxnSp>
        <p:nvCxnSpPr>
          <p:cNvPr id="12" name="直線矢印コネクタ 11"/>
          <p:cNvCxnSpPr/>
          <p:nvPr/>
        </p:nvCxnSpPr>
        <p:spPr>
          <a:xfrm flipH="1" flipV="1">
            <a:off x="3707904" y="2679762"/>
            <a:ext cx="972108" cy="972108"/>
          </a:xfrm>
          <a:prstGeom prst="straightConnector1">
            <a:avLst/>
          </a:prstGeom>
          <a:ln w="635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角丸四角形 13"/>
          <p:cNvSpPr/>
          <p:nvPr/>
        </p:nvSpPr>
        <p:spPr>
          <a:xfrm>
            <a:off x="3059832" y="843558"/>
            <a:ext cx="3096344" cy="216024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427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縦書きテキスト プレースホルダー 4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8219256" cy="4388644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初めより我はと</a:t>
            </a:r>
            <a:r>
              <a:rPr kumimoji="1" lang="ja-JP" altLang="en-US" dirty="0" err="1" smtClean="0"/>
              <a:t>思ひ</a:t>
            </a:r>
            <a:r>
              <a:rPr kumimoji="1" lang="ja-JP" altLang="en-US" dirty="0" smtClean="0"/>
              <a:t>上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err="1" smtClean="0"/>
              <a:t>がり</a:t>
            </a:r>
            <a:r>
              <a:rPr kumimoji="1" lang="ja-JP" altLang="en-US" dirty="0" smtClean="0"/>
              <a:t>給へる御方々、めざ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ましきものにおとしめ</a:t>
            </a:r>
            <a:r>
              <a:rPr kumimoji="1" lang="ja-JP" altLang="en-US" dirty="0" err="1" smtClean="0"/>
              <a:t>そ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err="1" smtClean="0"/>
              <a:t>ねみ</a:t>
            </a:r>
            <a:r>
              <a:rPr kumimoji="1" lang="ja-JP" altLang="en-US" dirty="0" smtClean="0"/>
              <a:t>給ふ。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84099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縦書きテキスト プレースホルダー 4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8219256" cy="4388644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同じほど、それより下﨟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の更衣たちは、まして安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からず。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4962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縦書きテキスト プレースホルダー 4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8219256" cy="4388644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朝夕の宮仕</a:t>
            </a:r>
            <a:r>
              <a:rPr kumimoji="1" lang="ja-JP" altLang="en-US" dirty="0" err="1" smtClean="0"/>
              <a:t>へに</a:t>
            </a:r>
            <a:r>
              <a:rPr kumimoji="1" lang="ja-JP" altLang="en-US" dirty="0" smtClean="0"/>
              <a:t>つけても、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人の心をのみ動かし、恨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みを負ふつもりにやあり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けむ、いとあつしくなり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ゆき、もの心細げに里が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ちなるを、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5490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縦書きテキスト プレースホルダー 4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8219256" cy="4388644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いよいよ飽かず</a:t>
            </a:r>
            <a:r>
              <a:rPr kumimoji="1" lang="ja-JP" altLang="en-US" dirty="0" err="1" smtClean="0"/>
              <a:t>あ</a:t>
            </a:r>
            <a:r>
              <a:rPr kumimoji="1" lang="ja-JP" altLang="en-US" dirty="0" smtClean="0"/>
              <a:t>はれな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るものに思ほして、人の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そしりをもえはばから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せ給はず、世の例にも</a:t>
            </a:r>
            <a:r>
              <a:rPr kumimoji="1" lang="ja-JP" altLang="en-US" dirty="0" err="1" smtClean="0"/>
              <a:t>な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err="1" smtClean="0"/>
              <a:t>り</a:t>
            </a:r>
            <a:r>
              <a:rPr kumimoji="1" lang="ja-JP" altLang="en-US" dirty="0" err="1" smtClean="0">
                <a:hlinkClick r:id="rId2" action="ppaction://hlinksldjump"/>
              </a:rPr>
              <a:t>ぬ</a:t>
            </a:r>
            <a:r>
              <a:rPr kumimoji="1" lang="ja-JP" altLang="en-US" dirty="0" err="1" smtClean="0"/>
              <a:t>べき御</a:t>
            </a:r>
            <a:r>
              <a:rPr kumimoji="1" lang="ja-JP" altLang="en-US" dirty="0" smtClean="0"/>
              <a:t>もてなしなり。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0113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縦書きテキスト プレースホルダー 4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8219256" cy="4388644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>
                <a:hlinkClick r:id="rId2" action="ppaction://hlinksldjump"/>
              </a:rPr>
              <a:t>上達部、上人</a:t>
            </a:r>
            <a:r>
              <a:rPr kumimoji="1" lang="ja-JP" altLang="en-US" dirty="0" smtClean="0"/>
              <a:t>などもあい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なく目をそばめつつ、</a:t>
            </a:r>
            <a:r>
              <a:rPr kumimoji="1" lang="ja-JP" altLang="en-US" dirty="0" err="1" smtClean="0"/>
              <a:t>い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とまばゆき人の</a:t>
            </a:r>
            <a:r>
              <a:rPr kumimoji="1" lang="ja-JP" altLang="en-US" dirty="0" err="1" smtClean="0"/>
              <a:t>御おぼ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err="1" smtClean="0"/>
              <a:t>えなり</a:t>
            </a:r>
            <a:r>
              <a:rPr kumimoji="1" lang="ja-JP" altLang="en-US" dirty="0" smtClean="0"/>
              <a:t>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755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縦書きテキスト プレースホルダー 4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8219256" cy="43886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唐土にもかかる事の</a:t>
            </a:r>
            <a:r>
              <a:rPr kumimoji="1" lang="ja-JP" altLang="en-US" dirty="0" err="1" smtClean="0"/>
              <a:t>起こ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err="1" smtClean="0"/>
              <a:t>りにこそ</a:t>
            </a:r>
            <a:r>
              <a:rPr kumimoji="1" lang="ja-JP" altLang="en-US" dirty="0" smtClean="0"/>
              <a:t>世も乱れ悪しか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りけれと、やうやう天の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下にもあぢきなう、人の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もて悩みぐさになりて、</a:t>
            </a:r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楊貴妃の例も引き出で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err="1" smtClean="0"/>
              <a:t>つべく</a:t>
            </a:r>
            <a:r>
              <a:rPr kumimoji="1" lang="ja-JP" altLang="en-US" dirty="0" smtClean="0"/>
              <a:t>なりゆくに、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4816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縦書きテキスト プレースホルダー 4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8219256" cy="4388644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いとはしたなきこと多か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れど、かたじけなき御心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ばへの</a:t>
            </a:r>
            <a:r>
              <a:rPr kumimoji="1" lang="ja-JP" altLang="en-US" dirty="0" err="1" smtClean="0"/>
              <a:t>たぐひなきを</a:t>
            </a:r>
            <a:r>
              <a:rPr kumimoji="1" lang="ja-JP" altLang="en-US" dirty="0" smtClean="0"/>
              <a:t>頼み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err="1" smtClean="0"/>
              <a:t>にて交じらひ</a:t>
            </a:r>
            <a:r>
              <a:rPr kumimoji="1" lang="ja-JP" altLang="en-US" dirty="0" smtClean="0"/>
              <a:t>給ふ。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580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動作設定ボタン : ホーム 11">
            <a:hlinkClick r:id="" action="ppaction://hlinkshowjump?jump=firstslide" highlightClick="1"/>
          </p:cNvPr>
          <p:cNvSpPr/>
          <p:nvPr/>
        </p:nvSpPr>
        <p:spPr>
          <a:xfrm>
            <a:off x="8172400" y="4420924"/>
            <a:ext cx="504056" cy="44356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494711" y="411510"/>
            <a:ext cx="461665" cy="34563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dirty="0" smtClean="0"/>
              <a:t>女御＝摂関・関白・大臣家の娘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732240" y="408422"/>
            <a:ext cx="461665" cy="288340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dirty="0"/>
              <a:t>更衣</a:t>
            </a:r>
            <a:r>
              <a:rPr lang="ja-JP" altLang="en-US" dirty="0" smtClean="0"/>
              <a:t>＝大納言以下の家の娘</a:t>
            </a:r>
            <a:endParaRPr kumimoji="1" lang="ja-JP" altLang="en-US" dirty="0"/>
          </a:p>
        </p:txBody>
      </p:sp>
      <p:graphicFrame>
        <p:nvGraphicFramePr>
          <p:cNvPr id="10" name="図表 9"/>
          <p:cNvGraphicFramePr/>
          <p:nvPr>
            <p:extLst>
              <p:ext uri="{D42A27DB-BD31-4B8C-83A1-F6EECF244321}">
                <p14:modId xmlns:p14="http://schemas.microsoft.com/office/powerpoint/2010/main" val="1218397352"/>
              </p:ext>
            </p:extLst>
          </p:nvPr>
        </p:nvGraphicFramePr>
        <p:xfrm>
          <a:off x="636240" y="44677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2424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theme/theme1.xml><?xml version="1.0" encoding="utf-8"?>
<a:theme xmlns:a="http://schemas.openxmlformats.org/drawingml/2006/main" name="Office ​​テーマ">
  <a:themeElements>
    <a:clrScheme name="ユーザー定義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EEECE1"/>
      </a:hlink>
      <a:folHlink>
        <a:srgbClr val="EEECE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324</Words>
  <Application>Microsoft Office PowerPoint</Application>
  <PresentationFormat>画面に合わせる (16:9)</PresentationFormat>
  <Paragraphs>124</Paragraphs>
  <Slides>16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0" baseType="lpstr"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佐賀県教育センター</dc:creator>
  <cp:revision>28</cp:revision>
  <cp:lastPrinted>2016-03-16T01:42:21Z</cp:lastPrinted>
  <dcterms:created xsi:type="dcterms:W3CDTF">2015-10-15T01:39:35Z</dcterms:created>
  <dcterms:modified xsi:type="dcterms:W3CDTF">2016-03-16T01:42:50Z</dcterms:modified>
</cp:coreProperties>
</file>