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37" r:id="rId2"/>
    <p:sldId id="338" r:id="rId3"/>
    <p:sldId id="348" r:id="rId4"/>
    <p:sldId id="340" r:id="rId5"/>
    <p:sldId id="341" r:id="rId6"/>
    <p:sldId id="342" r:id="rId7"/>
    <p:sldId id="343" r:id="rId8"/>
    <p:sldId id="344" r:id="rId9"/>
    <p:sldId id="345" r:id="rId10"/>
    <p:sldId id="346" r:id="rId11"/>
    <p:sldId id="347" r:id="rId12"/>
    <p:sldId id="361" r:id="rId13"/>
    <p:sldId id="362" r:id="rId14"/>
    <p:sldId id="350" r:id="rId15"/>
    <p:sldId id="360" r:id="rId16"/>
    <p:sldId id="352" r:id="rId17"/>
    <p:sldId id="353" r:id="rId18"/>
    <p:sldId id="354" r:id="rId19"/>
    <p:sldId id="355" r:id="rId20"/>
    <p:sldId id="356" r:id="rId21"/>
    <p:sldId id="357" r:id="rId22"/>
    <p:sldId id="301" r:id="rId23"/>
    <p:sldId id="359" r:id="rId24"/>
  </p:sldIdLst>
  <p:sldSz cx="12192000" cy="6858000"/>
  <p:notesSz cx="7102475" cy="102330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B9DB"/>
    <a:srgbClr val="0DC0FF"/>
    <a:srgbClr val="1E345C"/>
    <a:srgbClr val="FFFF66"/>
    <a:srgbClr val="FF5050"/>
    <a:srgbClr val="3399FF"/>
    <a:srgbClr val="FFFFCC"/>
    <a:srgbClr val="FF66FF"/>
    <a:srgbClr val="D7E648"/>
    <a:srgbClr val="E2CC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66" autoAdjust="0"/>
    <p:restoredTop sz="82288" autoAdjust="0"/>
  </p:normalViewPr>
  <p:slideViewPr>
    <p:cSldViewPr snapToGrid="0">
      <p:cViewPr varScale="1">
        <p:scale>
          <a:sx n="70" d="100"/>
          <a:sy n="70" d="100"/>
        </p:scale>
        <p:origin x="432" y="60"/>
      </p:cViewPr>
      <p:guideLst/>
    </p:cSldViewPr>
  </p:slideViewPr>
  <p:notesTextViewPr>
    <p:cViewPr>
      <p:scale>
        <a:sx n="3" d="2"/>
        <a:sy n="3" d="2"/>
      </p:scale>
      <p:origin x="0" y="0"/>
    </p:cViewPr>
  </p:notesTextViewPr>
  <p:notesViewPr>
    <p:cSldViewPr snapToGrid="0">
      <p:cViewPr varScale="1">
        <p:scale>
          <a:sx n="58" d="100"/>
          <a:sy n="58" d="100"/>
        </p:scale>
        <p:origin x="276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ノート プレースホルダー 4">
            <a:extLst>
              <a:ext uri="{FF2B5EF4-FFF2-40B4-BE49-F238E27FC236}">
                <a16:creationId xmlns:a16="http://schemas.microsoft.com/office/drawing/2014/main" id="{D6F9788E-A95C-4444-8CDE-84F32C6BAE7F}"/>
              </a:ext>
            </a:extLst>
          </p:cNvPr>
          <p:cNvSpPr>
            <a:spLocks noGrp="1"/>
          </p:cNvSpPr>
          <p:nvPr>
            <p:ph type="body" sz="quarter" idx="3"/>
          </p:nvPr>
        </p:nvSpPr>
        <p:spPr>
          <a:xfrm>
            <a:off x="866341" y="5112418"/>
            <a:ext cx="5272711" cy="4315054"/>
          </a:xfrm>
          <a:prstGeom prst="rect">
            <a:avLst/>
          </a:prstGeom>
        </p:spPr>
        <p:txBody>
          <a:bodyPr vert="horz" lIns="94820" tIns="47410" rIns="94820" bIns="4741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9" name="スライド イメージ プレースホルダー 3">
            <a:extLst>
              <a:ext uri="{FF2B5EF4-FFF2-40B4-BE49-F238E27FC236}">
                <a16:creationId xmlns:a16="http://schemas.microsoft.com/office/drawing/2014/main" id="{410876D6-2CE7-49E7-8F14-10536BC6565B}"/>
              </a:ext>
            </a:extLst>
          </p:cNvPr>
          <p:cNvSpPr>
            <a:spLocks noGrp="1" noRot="1" noChangeAspect="1"/>
          </p:cNvSpPr>
          <p:nvPr>
            <p:ph type="sldImg" idx="2"/>
          </p:nvPr>
        </p:nvSpPr>
        <p:spPr>
          <a:xfrm>
            <a:off x="685800" y="1314450"/>
            <a:ext cx="5634038" cy="3168650"/>
          </a:xfrm>
          <a:prstGeom prst="rect">
            <a:avLst/>
          </a:prstGeom>
          <a:noFill/>
          <a:ln w="12700">
            <a:solidFill>
              <a:prstClr val="black"/>
            </a:solidFill>
          </a:ln>
        </p:spPr>
        <p:txBody>
          <a:bodyPr vert="horz" lIns="94820" tIns="47410" rIns="94820" bIns="47410" rtlCol="0" anchor="ctr"/>
          <a:lstStyle/>
          <a:p>
            <a:endParaRPr lang="ja-JP" altLang="en-US" dirty="0"/>
          </a:p>
        </p:txBody>
      </p:sp>
      <p:sp>
        <p:nvSpPr>
          <p:cNvPr id="10" name="スライド番号プレースホルダー 6">
            <a:extLst>
              <a:ext uri="{FF2B5EF4-FFF2-40B4-BE49-F238E27FC236}">
                <a16:creationId xmlns:a16="http://schemas.microsoft.com/office/drawing/2014/main" id="{4809B743-BC89-4C3C-AEB0-84406F0757BC}"/>
              </a:ext>
            </a:extLst>
          </p:cNvPr>
          <p:cNvSpPr txBox="1">
            <a:spLocks/>
          </p:cNvSpPr>
          <p:nvPr/>
        </p:nvSpPr>
        <p:spPr>
          <a:xfrm>
            <a:off x="678008" y="797363"/>
            <a:ext cx="3076300" cy="513017"/>
          </a:xfrm>
          <a:prstGeom prst="rect">
            <a:avLst/>
          </a:prstGeom>
        </p:spPr>
        <p:txBody>
          <a:bodyPr vert="horz" lIns="94820" tIns="47410" rIns="94820" bIns="47410" rtlCol="0" anchor="t" anchorCtr="0"/>
          <a:lstStyle>
            <a:defPPr>
              <a:defRPr lang="ja-JP"/>
            </a:defPPr>
            <a:lvl1pPr marL="0" algn="r" defTabSz="914400" rtl="0" eaLnBrk="1" latinLnBrk="0" hangingPunct="1">
              <a:defRPr kumimoji="1" sz="2000" kern="1200">
                <a:solidFill>
                  <a:schemeClr val="tx1"/>
                </a:solidFill>
                <a:latin typeface="UD デジタル 教科書体 NK-R" panose="02020400000000000000" pitchFamily="18" charset="-128"/>
                <a:ea typeface="UD デジタル 教科書体 NK-R" panose="02020400000000000000" pitchFamily="18"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48857" rtl="0" eaLnBrk="1" fontAlgn="auto" latinLnBrk="0" hangingPunct="1">
              <a:lnSpc>
                <a:spcPct val="100000"/>
              </a:lnSpc>
              <a:spcBef>
                <a:spcPts val="0"/>
              </a:spcBef>
              <a:spcAft>
                <a:spcPts val="0"/>
              </a:spcAft>
              <a:buClrTx/>
              <a:buSzTx/>
              <a:buFontTx/>
              <a:buNone/>
              <a:tabLst/>
              <a:defRPr/>
            </a:pPr>
            <a:r>
              <a:rPr lang="en-US" altLang="ja-JP" sz="2100" dirty="0">
                <a:highlight>
                  <a:srgbClr val="C0C0C0"/>
                </a:highlight>
                <a:latin typeface="UD デジタル 教科書体 N-B" panose="02020700000000000000" pitchFamily="17" charset="-128"/>
                <a:ea typeface="UD デジタル 教科書体 N-B" panose="02020700000000000000" pitchFamily="17" charset="-128"/>
              </a:rPr>
              <a:t>【</a:t>
            </a:r>
            <a:r>
              <a:rPr lang="ja-JP" altLang="en-US" sz="2100" dirty="0">
                <a:highlight>
                  <a:srgbClr val="C0C0C0"/>
                </a:highlight>
                <a:latin typeface="UD デジタル 教科書体 N-B" panose="02020700000000000000" pitchFamily="17" charset="-128"/>
                <a:ea typeface="UD デジタル 教科書体 N-B" panose="02020700000000000000" pitchFamily="17" charset="-128"/>
              </a:rPr>
              <a:t>スライド</a:t>
            </a:r>
            <a:fld id="{A6254ED7-809D-4576-9A2C-4662575C7ED3}" type="slidenum">
              <a:rPr lang="ja-JP" altLang="en-US" sz="2100" smtClean="0">
                <a:highlight>
                  <a:srgbClr val="C0C0C0"/>
                </a:highlight>
                <a:latin typeface="UD デジタル 教科書体 N-B" panose="02020700000000000000" pitchFamily="17" charset="-128"/>
                <a:ea typeface="UD デジタル 教科書体 N-B" panose="02020700000000000000" pitchFamily="17" charset="-128"/>
              </a:rPr>
              <a:pPr marL="0" marR="0" lvl="0" indent="0" algn="l" defTabSz="948857" rtl="0" eaLnBrk="1" fontAlgn="auto" latinLnBrk="0" hangingPunct="1">
                <a:lnSpc>
                  <a:spcPct val="100000"/>
                </a:lnSpc>
                <a:spcBef>
                  <a:spcPts val="0"/>
                </a:spcBef>
                <a:spcAft>
                  <a:spcPts val="0"/>
                </a:spcAft>
                <a:buClrTx/>
                <a:buSzTx/>
                <a:buFontTx/>
                <a:buNone/>
                <a:tabLst/>
                <a:defRPr/>
              </a:pPr>
              <a:t>‹#›</a:t>
            </a:fld>
            <a:r>
              <a:rPr lang="en-US" altLang="ja-JP" sz="2100" dirty="0">
                <a:highlight>
                  <a:srgbClr val="C0C0C0"/>
                </a:highlight>
                <a:latin typeface="UD デジタル 教科書体 N-B" panose="02020700000000000000" pitchFamily="17" charset="-128"/>
                <a:ea typeface="UD デジタル 教科書体 N-B" panose="02020700000000000000" pitchFamily="17" charset="-128"/>
              </a:rPr>
              <a:t>】</a:t>
            </a:r>
            <a:endParaRPr lang="ja-JP" altLang="en-US" sz="2100" dirty="0">
              <a:highlight>
                <a:srgbClr val="C0C0C0"/>
              </a:highlight>
              <a:latin typeface="UD デジタル 教科書体 N-B" panose="02020700000000000000" pitchFamily="17" charset="-128"/>
              <a:ea typeface="UD デジタル 教科書体 N-B" panose="02020700000000000000" pitchFamily="17" charset="-128"/>
            </a:endParaRPr>
          </a:p>
        </p:txBody>
      </p:sp>
      <p:sp>
        <p:nvSpPr>
          <p:cNvPr id="11" name="スライド番号プレースホルダー 6">
            <a:extLst>
              <a:ext uri="{FF2B5EF4-FFF2-40B4-BE49-F238E27FC236}">
                <a16:creationId xmlns:a16="http://schemas.microsoft.com/office/drawing/2014/main" id="{42B2CDE4-DB18-4F29-9C37-2C8498D7EBBB}"/>
              </a:ext>
            </a:extLst>
          </p:cNvPr>
          <p:cNvSpPr txBox="1">
            <a:spLocks/>
          </p:cNvSpPr>
          <p:nvPr/>
        </p:nvSpPr>
        <p:spPr>
          <a:xfrm>
            <a:off x="3729033" y="185795"/>
            <a:ext cx="3076300" cy="513017"/>
          </a:xfrm>
          <a:prstGeom prst="rect">
            <a:avLst/>
          </a:prstGeom>
        </p:spPr>
        <p:txBody>
          <a:bodyPr vert="horz" lIns="94820" tIns="47410" rIns="94820" bIns="47410" rtlCol="0" anchor="t" anchorCtr="0"/>
          <a:lstStyle>
            <a:defPPr>
              <a:defRPr lang="ja-JP"/>
            </a:defPPr>
            <a:lvl1pPr marL="0" algn="r" defTabSz="914400" rtl="0" eaLnBrk="1" latinLnBrk="0" hangingPunct="1">
              <a:defRPr kumimoji="1" sz="2000" kern="1200">
                <a:solidFill>
                  <a:schemeClr val="tx1"/>
                </a:solidFill>
                <a:latin typeface="UD デジタル 教科書体 NK-R" panose="02020400000000000000" pitchFamily="18" charset="-128"/>
                <a:ea typeface="UD デジタル 教科書体 NK-R" panose="02020400000000000000" pitchFamily="18"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ja-JP" sz="800" kern="1200" dirty="0">
                <a:solidFill>
                  <a:schemeClr val="tx1"/>
                </a:solidFill>
                <a:effectLst/>
                <a:latin typeface="ＭＳ ゴシック" panose="020B0609070205080204" pitchFamily="49" charset="-128"/>
                <a:ea typeface="ＭＳ ゴシック" panose="020B0609070205080204" pitchFamily="49" charset="-128"/>
                <a:cs typeface="+mn-cs"/>
              </a:rPr>
              <a:t>令和３年度　佐賀県教育センター　小・中学校教育相談</a:t>
            </a:r>
          </a:p>
        </p:txBody>
      </p:sp>
    </p:spTree>
    <p:extLst>
      <p:ext uri="{BB962C8B-B14F-4D97-AF65-F5344CB8AC3E}">
        <p14:creationId xmlns:p14="http://schemas.microsoft.com/office/powerpoint/2010/main" val="10493018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800" kern="1200">
        <a:solidFill>
          <a:schemeClr val="tx1"/>
        </a:solidFill>
        <a:latin typeface="UD デジタル 教科書体 N-R" panose="02020400000000000000" pitchFamily="17" charset="-128"/>
        <a:ea typeface="UD デジタル 教科書体 N-R" panose="02020400000000000000" pitchFamily="17" charset="-128"/>
        <a:cs typeface="+mn-cs"/>
      </a:defRPr>
    </a:lvl1pPr>
    <a:lvl2pPr marL="457200" algn="l" defTabSz="914400" rtl="0" eaLnBrk="1" latinLnBrk="0" hangingPunct="1">
      <a:defRPr kumimoji="1" sz="1800" kern="1200">
        <a:solidFill>
          <a:schemeClr val="tx1"/>
        </a:solidFill>
        <a:latin typeface="UD デジタル 教科書体 N-R" panose="02020400000000000000" pitchFamily="17" charset="-128"/>
        <a:ea typeface="UD デジタル 教科書体 N-R" panose="02020400000000000000" pitchFamily="17" charset="-128"/>
        <a:cs typeface="+mn-cs"/>
      </a:defRPr>
    </a:lvl2pPr>
    <a:lvl3pPr marL="914400" algn="l" defTabSz="914400" rtl="0" eaLnBrk="1" latinLnBrk="0" hangingPunct="1">
      <a:defRPr kumimoji="1" sz="1800" kern="1200">
        <a:solidFill>
          <a:schemeClr val="tx1"/>
        </a:solidFill>
        <a:latin typeface="UD デジタル 教科書体 N-R" panose="02020400000000000000" pitchFamily="17" charset="-128"/>
        <a:ea typeface="UD デジタル 教科書体 N-R" panose="02020400000000000000" pitchFamily="17" charset="-128"/>
        <a:cs typeface="+mn-cs"/>
      </a:defRPr>
    </a:lvl3pPr>
    <a:lvl4pPr marL="1371600" algn="l" defTabSz="914400" rtl="0" eaLnBrk="1" latinLnBrk="0" hangingPunct="1">
      <a:defRPr kumimoji="1" sz="1800" kern="1200">
        <a:solidFill>
          <a:schemeClr val="tx1"/>
        </a:solidFill>
        <a:latin typeface="UD デジタル 教科書体 N-R" panose="02020400000000000000" pitchFamily="17" charset="-128"/>
        <a:ea typeface="UD デジタル 教科書体 N-R" panose="02020400000000000000" pitchFamily="17" charset="-128"/>
        <a:cs typeface="+mn-cs"/>
      </a:defRPr>
    </a:lvl4pPr>
    <a:lvl5pPr marL="1828800" algn="l" defTabSz="914400" rtl="0" eaLnBrk="1" latinLnBrk="0" hangingPunct="1">
      <a:defRPr kumimoji="1" sz="1800" kern="1200">
        <a:solidFill>
          <a:schemeClr val="tx1"/>
        </a:solidFill>
        <a:latin typeface="UD デジタル 教科書体 N-R" panose="02020400000000000000" pitchFamily="17" charset="-128"/>
        <a:ea typeface="UD デジタル 教科書体 N-R" panose="02020400000000000000" pitchFamily="17"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97782" y="4984478"/>
            <a:ext cx="5706913" cy="4815202"/>
          </a:xfrm>
        </p:spPr>
        <p:txBody>
          <a:bodyPr/>
          <a:lstStyle/>
          <a:p>
            <a:pPr lvl="0"/>
            <a:r>
              <a:rPr lang="en-US" altLang="ja-JP" dirty="0"/>
              <a:t>【</a:t>
            </a:r>
            <a:r>
              <a:rPr lang="ja-JP" altLang="en-US" dirty="0"/>
              <a:t>このスライドを提示する際の教師用シナリオ</a:t>
            </a:r>
            <a:r>
              <a:rPr lang="en-US" altLang="ja-JP" dirty="0"/>
              <a:t>】</a:t>
            </a:r>
          </a:p>
          <a:p>
            <a:r>
              <a:rPr lang="en-US" altLang="ja-JP" dirty="0"/>
              <a:t>(</a:t>
            </a:r>
            <a:r>
              <a:rPr lang="ja-JP" altLang="en-US" dirty="0"/>
              <a:t>●はアニメーションを動かすタイミング</a:t>
            </a:r>
            <a:r>
              <a:rPr lang="en-US" altLang="ja-JP" dirty="0"/>
              <a:t>)</a:t>
            </a:r>
          </a:p>
          <a:p>
            <a:r>
              <a:rPr lang="en-US" altLang="ja-JP" dirty="0"/>
              <a:t>(※</a:t>
            </a:r>
            <a:r>
              <a:rPr lang="ja-JP" altLang="en-US" dirty="0"/>
              <a:t>は留意すること</a:t>
            </a:r>
            <a:r>
              <a:rPr lang="en-US" altLang="ja-JP" dirty="0"/>
              <a:t>)</a:t>
            </a:r>
          </a:p>
          <a:p>
            <a:endParaRPr lang="en-US" altLang="ja-JP" dirty="0"/>
          </a:p>
          <a:p>
            <a:r>
              <a:rPr lang="ja-JP" altLang="en-US" dirty="0"/>
              <a:t>今日は、インターネット上のコミュニケーション力を身に付けるための、２時間目の授業を行いたいと思います。</a:t>
            </a:r>
            <a:endParaRPr lang="en-US" altLang="ja-JP" dirty="0"/>
          </a:p>
          <a:p>
            <a:endParaRPr lang="en-US" altLang="ja-JP" dirty="0"/>
          </a:p>
          <a:p>
            <a:r>
              <a:rPr lang="ja-JP" altLang="en-US" dirty="0"/>
              <a:t>前回の授業の復習をします。１時目の授業は、インターネット上のやり取りで上手な断り方の練習を、断るときのポイントに気を付けながら行いました。前回の授業のワークシートを配っていますので、確認してください。</a:t>
            </a:r>
            <a:endParaRPr lang="en-US" altLang="ja-JP" dirty="0"/>
          </a:p>
          <a:p>
            <a:r>
              <a:rPr lang="en-US" altLang="ja-JP" dirty="0"/>
              <a:t>※</a:t>
            </a:r>
            <a:r>
              <a:rPr lang="ja-JP" altLang="ja-JP" dirty="0"/>
              <a:t>【スライド</a:t>
            </a:r>
            <a:r>
              <a:rPr lang="en-US" altLang="ja-JP" dirty="0"/>
              <a:t>1</a:t>
            </a:r>
            <a:r>
              <a:rPr lang="ja-JP" altLang="ja-JP" dirty="0"/>
              <a:t>】は、授業前に提示しておく。</a:t>
            </a:r>
            <a:endParaRPr lang="en-US" altLang="ja-JP" dirty="0"/>
          </a:p>
          <a:p>
            <a:r>
              <a:rPr lang="en-US" altLang="ja-JP" dirty="0"/>
              <a:t>※</a:t>
            </a:r>
            <a:r>
              <a:rPr lang="ja-JP" altLang="ja-JP" dirty="0"/>
              <a:t>前時のワークシートを確認するように指示を出</a:t>
            </a:r>
            <a:endParaRPr lang="en-US" altLang="ja-JP" dirty="0"/>
          </a:p>
          <a:p>
            <a:r>
              <a:rPr lang="ja-JP" altLang="en-US" dirty="0"/>
              <a:t>　</a:t>
            </a:r>
            <a:r>
              <a:rPr lang="ja-JP" altLang="ja-JP" dirty="0"/>
              <a:t>す。</a:t>
            </a:r>
            <a:endParaRPr lang="en-US" altLang="ja-JP" dirty="0"/>
          </a:p>
          <a:p>
            <a:endParaRPr lang="ja-JP" altLang="en-US" dirty="0"/>
          </a:p>
        </p:txBody>
      </p:sp>
      <p:sp>
        <p:nvSpPr>
          <p:cNvPr id="5" name="テキスト ボックス 4">
            <a:extLst>
              <a:ext uri="{FF2B5EF4-FFF2-40B4-BE49-F238E27FC236}">
                <a16:creationId xmlns:a16="http://schemas.microsoft.com/office/drawing/2014/main" id="{CE45AD9D-9492-4CFF-996C-1B10B1A7D326}"/>
              </a:ext>
            </a:extLst>
          </p:cNvPr>
          <p:cNvSpPr txBox="1"/>
          <p:nvPr/>
        </p:nvSpPr>
        <p:spPr>
          <a:xfrm>
            <a:off x="2413446" y="433345"/>
            <a:ext cx="2272260" cy="381219"/>
          </a:xfrm>
          <a:prstGeom prst="rect">
            <a:avLst/>
          </a:prstGeom>
          <a:noFill/>
          <a:ln>
            <a:solidFill>
              <a:schemeClr val="tx1"/>
            </a:solidFill>
          </a:ln>
        </p:spPr>
        <p:txBody>
          <a:bodyPr wrap="square" lIns="94885" tIns="47443" rIns="94885" bIns="47443" rtlCol="0" anchor="ctr" anchorCtr="1">
            <a:spAutoFit/>
          </a:bodyPr>
          <a:lstStyle/>
          <a:p>
            <a:pPr algn="ctr"/>
            <a:r>
              <a:rPr kumimoji="1" lang="ja-JP" altLang="en-US" dirty="0">
                <a:latin typeface="UD デジタル 教科書体 NK-R" panose="02020400000000000000" pitchFamily="18" charset="-128"/>
                <a:ea typeface="UD デジタル 教科書体 NK-R" panose="02020400000000000000" pitchFamily="18" charset="-128"/>
              </a:rPr>
              <a:t>タブレットシート</a:t>
            </a:r>
          </a:p>
        </p:txBody>
      </p:sp>
      <p:sp>
        <p:nvSpPr>
          <p:cNvPr id="9" name="スライド イメージ プレースホルダー 8">
            <a:extLst>
              <a:ext uri="{FF2B5EF4-FFF2-40B4-BE49-F238E27FC236}">
                <a16:creationId xmlns:a16="http://schemas.microsoft.com/office/drawing/2014/main" id="{D3DFFCEE-C74F-4483-B32F-0645DDAC31F9}"/>
              </a:ext>
            </a:extLst>
          </p:cNvPr>
          <p:cNvSpPr>
            <a:spLocks noGrp="1" noRot="1" noChangeAspect="1"/>
          </p:cNvSpPr>
          <p:nvPr>
            <p:ph type="sldImg"/>
          </p:nvPr>
        </p:nvSpPr>
        <p:spPr>
          <a:xfrm>
            <a:off x="712788" y="1314450"/>
            <a:ext cx="5634037" cy="3168650"/>
          </a:xfrm>
        </p:spPr>
      </p:sp>
    </p:spTree>
    <p:extLst>
      <p:ext uri="{BB962C8B-B14F-4D97-AF65-F5344CB8AC3E}">
        <p14:creationId xmlns:p14="http://schemas.microsoft.com/office/powerpoint/2010/main" val="1798783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07" y="5112418"/>
            <a:ext cx="5706913" cy="4315054"/>
          </a:xfrm>
        </p:spPr>
        <p:txBody>
          <a:bodyPr/>
          <a:lstStyle/>
          <a:p>
            <a:r>
              <a:rPr lang="ja-JP" altLang="en-US" dirty="0"/>
              <a:t>①と②ではどちらの展開がよいと感じますか。</a:t>
            </a:r>
            <a:endParaRPr lang="en-US" altLang="ja-JP" dirty="0"/>
          </a:p>
          <a:p>
            <a:endParaRPr lang="en-US" altLang="ja-JP" dirty="0"/>
          </a:p>
          <a:p>
            <a:r>
              <a:rPr lang="ja-JP" altLang="en-US" dirty="0"/>
              <a:t>●②ですよね。②のどのようなところがよかったのか、周りの人と話をしましょう。</a:t>
            </a:r>
            <a:endParaRPr lang="en-US" altLang="ja-JP" dirty="0"/>
          </a:p>
          <a:p>
            <a:endParaRPr lang="en-US" altLang="ja-JP" dirty="0"/>
          </a:p>
          <a:p>
            <a:r>
              <a:rPr lang="ja-JP" altLang="en-US" dirty="0"/>
              <a:t>話し合ったことを他の人に紹介してほしいと思います。紹介してくれる人はいますか。</a:t>
            </a:r>
            <a:endParaRPr lang="en-US" altLang="ja-JP" dirty="0"/>
          </a:p>
          <a:p>
            <a:r>
              <a:rPr lang="en-US" altLang="ja-JP" dirty="0"/>
              <a:t>※</a:t>
            </a:r>
            <a:r>
              <a:rPr lang="ja-JP" altLang="ja-JP" dirty="0"/>
              <a:t>②のどのようなところがよかったのか、気付き</a:t>
            </a:r>
            <a:endParaRPr lang="en-US" altLang="ja-JP" dirty="0"/>
          </a:p>
          <a:p>
            <a:r>
              <a:rPr lang="ja-JP" altLang="en-US" dirty="0"/>
              <a:t>　</a:t>
            </a:r>
            <a:r>
              <a:rPr lang="ja-JP" altLang="ja-JP" dirty="0"/>
              <a:t>を出させながらトラブルを解決するためのポイ</a:t>
            </a:r>
            <a:r>
              <a:rPr lang="ja-JP" altLang="en-US" dirty="0"/>
              <a:t>　</a:t>
            </a:r>
            <a:endParaRPr lang="en-US" altLang="ja-JP" dirty="0"/>
          </a:p>
          <a:p>
            <a:r>
              <a:rPr lang="ja-JP" altLang="en-US" dirty="0"/>
              <a:t>　</a:t>
            </a:r>
            <a:r>
              <a:rPr lang="ja-JP" altLang="ja-JP" dirty="0"/>
              <a:t>ントを押さえる。</a:t>
            </a:r>
            <a:endParaRPr lang="en-US" altLang="ja-JP" dirty="0"/>
          </a:p>
          <a:p>
            <a:endParaRPr lang="ja-JP" altLang="en-US" dirty="0"/>
          </a:p>
        </p:txBody>
      </p:sp>
      <p:sp>
        <p:nvSpPr>
          <p:cNvPr id="6" name="スライド イメージ プレースホルダー 5">
            <a:extLst>
              <a:ext uri="{FF2B5EF4-FFF2-40B4-BE49-F238E27FC236}">
                <a16:creationId xmlns:a16="http://schemas.microsoft.com/office/drawing/2014/main" id="{6CEFB561-802C-429E-AB53-1DBC26612BCB}"/>
              </a:ext>
            </a:extLst>
          </p:cNvPr>
          <p:cNvSpPr>
            <a:spLocks noGrp="1" noRot="1" noChangeAspect="1"/>
          </p:cNvSpPr>
          <p:nvPr>
            <p:ph type="sldImg"/>
          </p:nvPr>
        </p:nvSpPr>
        <p:spPr>
          <a:xfrm>
            <a:off x="712788" y="1314450"/>
            <a:ext cx="5634037" cy="3168650"/>
          </a:xfrm>
        </p:spPr>
      </p:sp>
    </p:spTree>
    <p:extLst>
      <p:ext uri="{BB962C8B-B14F-4D97-AF65-F5344CB8AC3E}">
        <p14:creationId xmlns:p14="http://schemas.microsoft.com/office/powerpoint/2010/main" val="1766531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07" y="5112418"/>
            <a:ext cx="5706913" cy="4315054"/>
          </a:xfrm>
        </p:spPr>
        <p:txBody>
          <a:bodyPr/>
          <a:lstStyle/>
          <a:p>
            <a:r>
              <a:rPr lang="ja-JP" altLang="en-US" dirty="0"/>
              <a:t>トラブルを解決するためのポイントを確認します。</a:t>
            </a:r>
            <a:endParaRPr lang="en-US" altLang="ja-JP" dirty="0"/>
          </a:p>
          <a:p>
            <a:endParaRPr lang="en-US" altLang="ja-JP" dirty="0"/>
          </a:p>
          <a:p>
            <a:r>
              <a:rPr lang="ja-JP" altLang="en-US" dirty="0"/>
              <a:t>●①言葉の意味を正しく伝える</a:t>
            </a:r>
            <a:endParaRPr lang="en-US" altLang="ja-JP" dirty="0"/>
          </a:p>
          <a:p>
            <a:r>
              <a:rPr lang="ja-JP" altLang="en-US" dirty="0"/>
              <a:t>●②相手の気持ちを想像して伝える</a:t>
            </a:r>
            <a:endParaRPr lang="en-US" altLang="ja-JP" dirty="0"/>
          </a:p>
          <a:p>
            <a:r>
              <a:rPr lang="ja-JP" altLang="en-US" dirty="0"/>
              <a:t>●③前向きな提案をする</a:t>
            </a:r>
            <a:endParaRPr lang="en-US" altLang="ja-JP" dirty="0"/>
          </a:p>
          <a:p>
            <a:r>
              <a:rPr lang="en-US" altLang="ja-JP" dirty="0"/>
              <a:t>※</a:t>
            </a:r>
            <a:r>
              <a:rPr lang="ja-JP" altLang="ja-JP" dirty="0"/>
              <a:t>ポイントを伝えながら、メール文のどの部分に</a:t>
            </a:r>
            <a:endParaRPr lang="en-US" altLang="ja-JP" dirty="0"/>
          </a:p>
          <a:p>
            <a:r>
              <a:rPr lang="ja-JP" altLang="en-US" dirty="0"/>
              <a:t>　</a:t>
            </a:r>
            <a:r>
              <a:rPr lang="ja-JP" altLang="ja-JP" dirty="0"/>
              <a:t>当たるのかを示す。</a:t>
            </a:r>
            <a:endParaRPr lang="en-US" altLang="ja-JP" dirty="0"/>
          </a:p>
          <a:p>
            <a:endParaRPr lang="en-US" altLang="ja-JP" dirty="0"/>
          </a:p>
          <a:p>
            <a:r>
              <a:rPr lang="ja-JP" altLang="en-US" dirty="0"/>
              <a:t>今日はＢさんの立場で、この３つのポイントに気を付けながら返信する練習をしていきたいと思います。</a:t>
            </a:r>
            <a:endParaRPr lang="en-US" altLang="ja-JP" dirty="0"/>
          </a:p>
        </p:txBody>
      </p:sp>
      <p:sp>
        <p:nvSpPr>
          <p:cNvPr id="6" name="スライド イメージ プレースホルダー 5">
            <a:extLst>
              <a:ext uri="{FF2B5EF4-FFF2-40B4-BE49-F238E27FC236}">
                <a16:creationId xmlns:a16="http://schemas.microsoft.com/office/drawing/2014/main" id="{CF9A131A-ABB9-4401-AD6E-0EDA994ADAA3}"/>
              </a:ext>
            </a:extLst>
          </p:cNvPr>
          <p:cNvSpPr>
            <a:spLocks noGrp="1" noRot="1" noChangeAspect="1"/>
          </p:cNvSpPr>
          <p:nvPr>
            <p:ph type="sldImg"/>
          </p:nvPr>
        </p:nvSpPr>
        <p:spPr>
          <a:xfrm>
            <a:off x="712788" y="1314450"/>
            <a:ext cx="5634037" cy="3168650"/>
          </a:xfrm>
        </p:spPr>
      </p:sp>
    </p:spTree>
    <p:extLst>
      <p:ext uri="{BB962C8B-B14F-4D97-AF65-F5344CB8AC3E}">
        <p14:creationId xmlns:p14="http://schemas.microsoft.com/office/powerpoint/2010/main" val="3524862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07" y="5112418"/>
            <a:ext cx="5706913" cy="4315054"/>
          </a:xfrm>
        </p:spPr>
        <p:txBody>
          <a:bodyPr/>
          <a:lstStyle/>
          <a:p>
            <a:r>
              <a:rPr lang="ja-JP" altLang="en-US" dirty="0"/>
              <a:t>●練習をするときの約束事があります。</a:t>
            </a:r>
            <a:endParaRPr lang="en-US" altLang="ja-JP" dirty="0"/>
          </a:p>
          <a:p>
            <a:endParaRPr lang="en-US" altLang="ja-JP" dirty="0"/>
          </a:p>
          <a:p>
            <a:r>
              <a:rPr lang="ja-JP" altLang="en-US" dirty="0"/>
              <a:t>・恥ずかしがらない</a:t>
            </a:r>
            <a:endParaRPr lang="en-US" altLang="ja-JP" dirty="0"/>
          </a:p>
          <a:p>
            <a:r>
              <a:rPr lang="ja-JP" altLang="en-US" dirty="0"/>
              <a:t>・冷やかさない</a:t>
            </a:r>
            <a:endParaRPr lang="en-US" altLang="ja-JP" dirty="0"/>
          </a:p>
          <a:p>
            <a:r>
              <a:rPr lang="ja-JP" altLang="en-US" dirty="0"/>
              <a:t>・よいところを見付ける</a:t>
            </a:r>
            <a:endParaRPr lang="en-US" altLang="ja-JP" dirty="0"/>
          </a:p>
          <a:p>
            <a:endParaRPr lang="en-US" altLang="ja-JP" dirty="0"/>
          </a:p>
          <a:p>
            <a:r>
              <a:rPr lang="ja-JP" altLang="en-US" dirty="0"/>
              <a:t>この３つの約束を守って練習をしましょう。</a:t>
            </a:r>
            <a:endParaRPr lang="en-US" altLang="ja-JP" dirty="0"/>
          </a:p>
          <a:p>
            <a:r>
              <a:rPr lang="en-US" altLang="ja-JP" dirty="0"/>
              <a:t>※</a:t>
            </a:r>
            <a:r>
              <a:rPr lang="ja-JP" altLang="ja-JP" dirty="0"/>
              <a:t>実際にできるようになるには、約束を守って練</a:t>
            </a:r>
            <a:endParaRPr lang="en-US" altLang="ja-JP" dirty="0"/>
          </a:p>
          <a:p>
            <a:r>
              <a:rPr lang="ja-JP" altLang="en-US" dirty="0"/>
              <a:t>　</a:t>
            </a:r>
            <a:r>
              <a:rPr lang="ja-JP" altLang="ja-JP" dirty="0" err="1"/>
              <a:t>習する</a:t>
            </a:r>
            <a:r>
              <a:rPr lang="ja-JP" altLang="ja-JP" dirty="0"/>
              <a:t>ことが大事であることを伝える。</a:t>
            </a:r>
          </a:p>
          <a:p>
            <a:endParaRPr lang="en-US" altLang="ja-JP" dirty="0"/>
          </a:p>
          <a:p>
            <a:endParaRPr lang="en-US" altLang="ja-JP" dirty="0"/>
          </a:p>
        </p:txBody>
      </p:sp>
      <p:sp>
        <p:nvSpPr>
          <p:cNvPr id="6" name="スライド イメージ プレースホルダー 5">
            <a:extLst>
              <a:ext uri="{FF2B5EF4-FFF2-40B4-BE49-F238E27FC236}">
                <a16:creationId xmlns:a16="http://schemas.microsoft.com/office/drawing/2014/main" id="{3F990D34-7E09-4B0C-95C3-E69EB34CB2A7}"/>
              </a:ext>
            </a:extLst>
          </p:cNvPr>
          <p:cNvSpPr>
            <a:spLocks noGrp="1" noRot="1" noChangeAspect="1"/>
          </p:cNvSpPr>
          <p:nvPr>
            <p:ph type="sldImg"/>
          </p:nvPr>
        </p:nvSpPr>
        <p:spPr>
          <a:xfrm>
            <a:off x="712788" y="1314450"/>
            <a:ext cx="5634037" cy="3168650"/>
          </a:xfrm>
        </p:spPr>
      </p:sp>
    </p:spTree>
    <p:extLst>
      <p:ext uri="{BB962C8B-B14F-4D97-AF65-F5344CB8AC3E}">
        <p14:creationId xmlns:p14="http://schemas.microsoft.com/office/powerpoint/2010/main" val="4215873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49248" y="4503717"/>
            <a:ext cx="5459452" cy="5418496"/>
          </a:xfrm>
        </p:spPr>
        <p:txBody>
          <a:bodyPr/>
          <a:lstStyle/>
          <a:p>
            <a:r>
              <a:rPr lang="en-US" altLang="ja-JP" sz="1800" dirty="0"/>
              <a:t>《</a:t>
            </a:r>
            <a:r>
              <a:rPr lang="ja-JP" altLang="en-US" sz="1800" dirty="0"/>
              <a:t>リハーサル</a:t>
            </a:r>
            <a:r>
              <a:rPr lang="en-US" altLang="ja-JP" sz="1800" dirty="0"/>
              <a:t>》</a:t>
            </a:r>
          </a:p>
          <a:p>
            <a:endParaRPr lang="en-US" altLang="ja-JP" sz="1800" dirty="0"/>
          </a:p>
          <a:p>
            <a:r>
              <a:rPr lang="ja-JP" altLang="en-US" sz="1800" dirty="0"/>
              <a:t>練習は、ペアで２回行います。</a:t>
            </a:r>
            <a:endParaRPr lang="en-US" altLang="ja-JP" sz="1800" dirty="0"/>
          </a:p>
          <a:p>
            <a:r>
              <a:rPr lang="ja-JP" altLang="en-US" sz="1800" dirty="0"/>
              <a:t>では、１回目を練習する前に練習の内容を説明します。</a:t>
            </a:r>
            <a:endParaRPr lang="en-US" altLang="ja-JP" sz="1800" dirty="0"/>
          </a:p>
          <a:p>
            <a:endParaRPr lang="en-US" altLang="ja-JP" sz="1800" dirty="0"/>
          </a:p>
          <a:p>
            <a:r>
              <a:rPr lang="ja-JP" altLang="en-US" sz="1800" dirty="0"/>
              <a:t>●まず、やり取りを確認します。前の電子黒板に書かれた内容になります。</a:t>
            </a:r>
            <a:endParaRPr lang="en-US" altLang="ja-JP" sz="1800" dirty="0"/>
          </a:p>
          <a:p>
            <a:endParaRPr lang="en-US" altLang="ja-JP" sz="1800" dirty="0"/>
          </a:p>
          <a:p>
            <a:r>
              <a:rPr lang="ja-JP" altLang="en-US" sz="1800" dirty="0"/>
              <a:t>●次に返信する言葉を考えて付箋紙に書きます。</a:t>
            </a:r>
            <a:endParaRPr lang="en-US" altLang="ja-JP" sz="1800" dirty="0"/>
          </a:p>
          <a:p>
            <a:endParaRPr lang="en-US" altLang="ja-JP" sz="1800" dirty="0"/>
          </a:p>
          <a:p>
            <a:r>
              <a:rPr lang="ja-JP" altLang="en-US" sz="1800" dirty="0"/>
              <a:t>３つのポイントに気を付けて書きましょう。書き終わったらタブレットシートに貼りましょう。</a:t>
            </a:r>
            <a:endParaRPr lang="en-US" altLang="ja-JP" sz="1800" dirty="0"/>
          </a:p>
          <a:p>
            <a:endParaRPr lang="en-US" altLang="ja-JP" sz="1800" dirty="0"/>
          </a:p>
          <a:p>
            <a:r>
              <a:rPr lang="ja-JP" altLang="en-US" sz="1800" dirty="0"/>
              <a:t>全員が書き終わったら、一斉に送信します。書き終わっていても合図をするまでは待っておいてください。</a:t>
            </a:r>
            <a:endParaRPr lang="en-US" altLang="ja-JP" sz="1800" dirty="0"/>
          </a:p>
          <a:p>
            <a:r>
              <a:rPr lang="en-US" altLang="ja-JP" sz="1800" dirty="0"/>
              <a:t>※</a:t>
            </a:r>
            <a:r>
              <a:rPr lang="ja-JP" altLang="ja-JP" sz="1800" dirty="0"/>
              <a:t>ワークシートに付箋紙を貼っておき、それに書くように指示を出す。</a:t>
            </a:r>
            <a:endParaRPr lang="en-US" altLang="ja-JP" sz="1800" dirty="0"/>
          </a:p>
          <a:p>
            <a:endParaRPr lang="en-US" altLang="ja-JP" sz="1800" dirty="0"/>
          </a:p>
          <a:p>
            <a:endParaRPr lang="ja-JP" altLang="en-US" sz="1800" dirty="0"/>
          </a:p>
          <a:p>
            <a:endParaRPr lang="ja-JP" altLang="en-US" dirty="0"/>
          </a:p>
        </p:txBody>
      </p:sp>
      <p:sp>
        <p:nvSpPr>
          <p:cNvPr id="6" name="スライド イメージ プレースホルダー 5">
            <a:extLst>
              <a:ext uri="{FF2B5EF4-FFF2-40B4-BE49-F238E27FC236}">
                <a16:creationId xmlns:a16="http://schemas.microsoft.com/office/drawing/2014/main" id="{DCF3F912-C151-4150-9783-26490582AF79}"/>
              </a:ext>
            </a:extLst>
          </p:cNvPr>
          <p:cNvSpPr>
            <a:spLocks noGrp="1" noRot="1" noChangeAspect="1"/>
          </p:cNvSpPr>
          <p:nvPr>
            <p:ph type="sldImg"/>
          </p:nvPr>
        </p:nvSpPr>
        <p:spPr>
          <a:xfrm>
            <a:off x="647700" y="1276350"/>
            <a:ext cx="5461000" cy="3071813"/>
          </a:xfrm>
        </p:spPr>
      </p:sp>
    </p:spTree>
    <p:extLst>
      <p:ext uri="{BB962C8B-B14F-4D97-AF65-F5344CB8AC3E}">
        <p14:creationId xmlns:p14="http://schemas.microsoft.com/office/powerpoint/2010/main" val="3989621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07" y="5112418"/>
            <a:ext cx="5706913" cy="4315054"/>
          </a:xfrm>
        </p:spPr>
        <p:txBody>
          <a:bodyPr/>
          <a:lstStyle/>
          <a:p>
            <a:r>
              <a:rPr lang="ja-JP" altLang="en-US" dirty="0"/>
              <a:t>３つのポイントと例を示しています。考えることが難しい場合は参考にしてください。</a:t>
            </a:r>
            <a:endParaRPr lang="en-US" altLang="ja-JP" dirty="0"/>
          </a:p>
          <a:p>
            <a:endParaRPr lang="ja-JP" altLang="en-US" dirty="0"/>
          </a:p>
        </p:txBody>
      </p:sp>
      <p:sp>
        <p:nvSpPr>
          <p:cNvPr id="6" name="スライド イメージ プレースホルダー 5">
            <a:extLst>
              <a:ext uri="{FF2B5EF4-FFF2-40B4-BE49-F238E27FC236}">
                <a16:creationId xmlns:a16="http://schemas.microsoft.com/office/drawing/2014/main" id="{5B761621-BAAD-4BDC-94AC-711B1DF59501}"/>
              </a:ext>
            </a:extLst>
          </p:cNvPr>
          <p:cNvSpPr>
            <a:spLocks noGrp="1" noRot="1" noChangeAspect="1"/>
          </p:cNvSpPr>
          <p:nvPr>
            <p:ph type="sldImg"/>
          </p:nvPr>
        </p:nvSpPr>
        <p:spPr>
          <a:xfrm>
            <a:off x="712788" y="1314450"/>
            <a:ext cx="5634037" cy="3168650"/>
          </a:xfrm>
        </p:spPr>
      </p:sp>
    </p:spTree>
    <p:extLst>
      <p:ext uri="{BB962C8B-B14F-4D97-AF65-F5344CB8AC3E}">
        <p14:creationId xmlns:p14="http://schemas.microsoft.com/office/powerpoint/2010/main" val="4215873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07" y="5112418"/>
            <a:ext cx="5706913" cy="4315054"/>
          </a:xfrm>
        </p:spPr>
        <p:txBody>
          <a:bodyPr/>
          <a:lstStyle/>
          <a:p>
            <a:r>
              <a:rPr lang="ja-JP" altLang="en-US" dirty="0"/>
              <a:t>では、みんなで一斉に送信します。</a:t>
            </a:r>
            <a:endParaRPr lang="en-US" altLang="ja-JP" dirty="0"/>
          </a:p>
          <a:p>
            <a:r>
              <a:rPr lang="en-US" altLang="ja-JP" dirty="0"/>
              <a:t>※</a:t>
            </a:r>
            <a:r>
              <a:rPr lang="ja-JP" altLang="ja-JP" dirty="0"/>
              <a:t>ペアでタブレットシートを交換するように指示</a:t>
            </a:r>
            <a:endParaRPr lang="en-US" altLang="ja-JP" dirty="0"/>
          </a:p>
          <a:p>
            <a:r>
              <a:rPr lang="ja-JP" altLang="en-US" dirty="0"/>
              <a:t>　</a:t>
            </a:r>
            <a:r>
              <a:rPr lang="ja-JP" altLang="ja-JP" dirty="0"/>
              <a:t>を出す。</a:t>
            </a:r>
            <a:endParaRPr lang="en-US" altLang="ja-JP" dirty="0"/>
          </a:p>
          <a:p>
            <a:endParaRPr lang="en-US" altLang="ja-JP" dirty="0"/>
          </a:p>
          <a:p>
            <a:pPr lvl="0"/>
            <a:r>
              <a:rPr lang="ja-JP" altLang="en-US" dirty="0"/>
              <a:t>送られてきたメールを読んでください。</a:t>
            </a:r>
            <a:endParaRPr lang="en-US" altLang="ja-JP" dirty="0"/>
          </a:p>
          <a:p>
            <a:endParaRPr lang="en-US" altLang="ja-JP" dirty="0"/>
          </a:p>
          <a:p>
            <a:endParaRPr lang="ja-JP" altLang="en-US" dirty="0"/>
          </a:p>
        </p:txBody>
      </p:sp>
      <p:sp>
        <p:nvSpPr>
          <p:cNvPr id="6" name="スライド イメージ プレースホルダー 5">
            <a:extLst>
              <a:ext uri="{FF2B5EF4-FFF2-40B4-BE49-F238E27FC236}">
                <a16:creationId xmlns:a16="http://schemas.microsoft.com/office/drawing/2014/main" id="{DCF3F912-C151-4150-9783-26490582AF79}"/>
              </a:ext>
            </a:extLst>
          </p:cNvPr>
          <p:cNvSpPr>
            <a:spLocks noGrp="1" noRot="1" noChangeAspect="1"/>
          </p:cNvSpPr>
          <p:nvPr>
            <p:ph type="sldImg"/>
          </p:nvPr>
        </p:nvSpPr>
        <p:spPr>
          <a:xfrm>
            <a:off x="712788" y="1314450"/>
            <a:ext cx="5634037" cy="3168650"/>
          </a:xfrm>
        </p:spPr>
      </p:sp>
    </p:spTree>
    <p:extLst>
      <p:ext uri="{BB962C8B-B14F-4D97-AF65-F5344CB8AC3E}">
        <p14:creationId xmlns:p14="http://schemas.microsoft.com/office/powerpoint/2010/main" val="2179201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7671" y="5018308"/>
            <a:ext cx="5706913" cy="5055057"/>
          </a:xfrm>
        </p:spPr>
        <p:txBody>
          <a:bodyPr/>
          <a:lstStyle/>
          <a:p>
            <a:r>
              <a:rPr lang="en-US" altLang="ja-JP" dirty="0"/>
              <a:t>《</a:t>
            </a:r>
            <a:r>
              <a:rPr lang="ja-JP" altLang="en-US" dirty="0"/>
              <a:t>フィードバック</a:t>
            </a:r>
            <a:r>
              <a:rPr lang="en-US" altLang="ja-JP" dirty="0"/>
              <a:t>》</a:t>
            </a:r>
          </a:p>
          <a:p>
            <a:endParaRPr lang="en-US" altLang="ja-JP" dirty="0"/>
          </a:p>
          <a:p>
            <a:r>
              <a:rPr lang="ja-JP" altLang="en-US" dirty="0"/>
              <a:t>メールを読んで、できていたポイントやよかったところを「ニコマーク」を使って伝えましょう。ポイントのうち１つか２つできていれば「ニコマーク」、３つできていれば「ニコニコマーク」を挙げましょう。</a:t>
            </a:r>
            <a:endParaRPr lang="en-US" altLang="ja-JP" dirty="0"/>
          </a:p>
          <a:p>
            <a:r>
              <a:rPr lang="en-US" altLang="ja-JP" dirty="0"/>
              <a:t>※</a:t>
            </a:r>
            <a:r>
              <a:rPr lang="ja-JP" altLang="ja-JP" dirty="0"/>
              <a:t>どのポイントが上手にできていたのかを伝えるよう</a:t>
            </a:r>
            <a:endParaRPr lang="en-US" altLang="ja-JP" dirty="0"/>
          </a:p>
          <a:p>
            <a:r>
              <a:rPr lang="ja-JP" altLang="en-US" dirty="0"/>
              <a:t>　</a:t>
            </a:r>
            <a:r>
              <a:rPr lang="ja-JP" altLang="ja-JP" dirty="0"/>
              <a:t>に指示を出す。</a:t>
            </a:r>
            <a:endParaRPr lang="en-US" altLang="ja-JP" dirty="0"/>
          </a:p>
          <a:p>
            <a:endParaRPr lang="en-US" altLang="ja-JP" dirty="0"/>
          </a:p>
          <a:p>
            <a:r>
              <a:rPr lang="ja-JP" altLang="en-US" dirty="0"/>
              <a:t>●また、メールを読んだときの気持ちを伝えましょう。</a:t>
            </a:r>
            <a:r>
              <a:rPr lang="ja-JP" altLang="ja-JP" dirty="0"/>
              <a:t>よかったところだけではなく、気になったこと、気を付けた方がよいと感じたところも伝え合いましょう。</a:t>
            </a:r>
            <a:endParaRPr lang="en-US" altLang="ja-JP" dirty="0"/>
          </a:p>
          <a:p>
            <a:r>
              <a:rPr lang="en-US" altLang="ja-JP" dirty="0"/>
              <a:t>※</a:t>
            </a:r>
            <a:r>
              <a:rPr lang="ja-JP" altLang="ja-JP" dirty="0"/>
              <a:t>フィードバックはよかったところだけではなく、気</a:t>
            </a:r>
            <a:r>
              <a:rPr lang="ja-JP" altLang="en-US" dirty="0"/>
              <a:t>　</a:t>
            </a:r>
            <a:endParaRPr lang="en-US" altLang="ja-JP" dirty="0"/>
          </a:p>
          <a:p>
            <a:r>
              <a:rPr lang="ja-JP" altLang="en-US" dirty="0"/>
              <a:t>　</a:t>
            </a:r>
            <a:r>
              <a:rPr lang="ja-JP" altLang="ja-JP" dirty="0"/>
              <a:t>になった</a:t>
            </a:r>
            <a:r>
              <a:rPr lang="ja-JP" altLang="en-US" dirty="0"/>
              <a:t>ところ</a:t>
            </a:r>
            <a:r>
              <a:rPr lang="ja-JP" altLang="ja-JP" dirty="0"/>
              <a:t>、気を付けた方がよいと感じたとこ</a:t>
            </a:r>
            <a:endParaRPr lang="en-US" altLang="ja-JP" dirty="0"/>
          </a:p>
          <a:p>
            <a:r>
              <a:rPr lang="ja-JP" altLang="en-US" dirty="0"/>
              <a:t>　</a:t>
            </a:r>
            <a:r>
              <a:rPr lang="ja-JP" altLang="ja-JP" dirty="0"/>
              <a:t>ろ</a:t>
            </a:r>
            <a:r>
              <a:rPr lang="ja-JP" altLang="en-US" dirty="0"/>
              <a:t>、</a:t>
            </a:r>
            <a:r>
              <a:rPr lang="ja-JP" altLang="ja-JP" dirty="0"/>
              <a:t>代替案なども伝えるように指示を出す。</a:t>
            </a:r>
          </a:p>
          <a:p>
            <a:endParaRPr lang="en-US" altLang="ja-JP" dirty="0"/>
          </a:p>
          <a:p>
            <a:endParaRPr lang="en-US" altLang="ja-JP" dirty="0"/>
          </a:p>
          <a:p>
            <a:endParaRPr lang="en-US" altLang="ja-JP" dirty="0"/>
          </a:p>
        </p:txBody>
      </p:sp>
      <p:sp>
        <p:nvSpPr>
          <p:cNvPr id="6" name="スライド イメージ プレースホルダー 5">
            <a:extLst>
              <a:ext uri="{FF2B5EF4-FFF2-40B4-BE49-F238E27FC236}">
                <a16:creationId xmlns:a16="http://schemas.microsoft.com/office/drawing/2014/main" id="{95EA5575-1341-43A4-A9B1-F0E61360B1A2}"/>
              </a:ext>
            </a:extLst>
          </p:cNvPr>
          <p:cNvSpPr>
            <a:spLocks noGrp="1" noRot="1" noChangeAspect="1"/>
          </p:cNvSpPr>
          <p:nvPr>
            <p:ph type="sldImg"/>
          </p:nvPr>
        </p:nvSpPr>
        <p:spPr>
          <a:xfrm>
            <a:off x="712788" y="1314450"/>
            <a:ext cx="5634037" cy="3168650"/>
          </a:xfrm>
        </p:spPr>
      </p:sp>
    </p:spTree>
    <p:extLst>
      <p:ext uri="{BB962C8B-B14F-4D97-AF65-F5344CB8AC3E}">
        <p14:creationId xmlns:p14="http://schemas.microsoft.com/office/powerpoint/2010/main" val="472830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10" y="5077156"/>
            <a:ext cx="5706913" cy="3593759"/>
          </a:xfrm>
        </p:spPr>
        <p:txBody>
          <a:bodyPr/>
          <a:lstStyle/>
          <a:p>
            <a:r>
              <a:rPr lang="ja-JP" altLang="en-US" dirty="0"/>
              <a:t>ワークシートを準備しましょう。</a:t>
            </a:r>
            <a:endParaRPr lang="en-US" altLang="ja-JP" dirty="0"/>
          </a:p>
          <a:p>
            <a:endParaRPr lang="en-US" altLang="ja-JP" dirty="0"/>
          </a:p>
          <a:p>
            <a:r>
              <a:rPr lang="ja-JP" altLang="en-US" dirty="0"/>
              <a:t>ワークシートの自分ができたポイントに○を付けましょう。</a:t>
            </a:r>
            <a:endParaRPr lang="en-US" altLang="ja-JP" dirty="0"/>
          </a:p>
          <a:p>
            <a:endParaRPr lang="en-US" altLang="ja-JP" dirty="0"/>
          </a:p>
          <a:p>
            <a:r>
              <a:rPr lang="ja-JP" altLang="en-US" dirty="0"/>
              <a:t>ペアの人のメールを紹介してほしいと思います。紹介してくれる人はいますか。</a:t>
            </a:r>
            <a:endParaRPr lang="en-US" altLang="ja-JP" dirty="0"/>
          </a:p>
          <a:p>
            <a:endParaRPr lang="en-US" altLang="ja-JP" dirty="0"/>
          </a:p>
          <a:p>
            <a:endParaRPr lang="en-US" altLang="ja-JP" dirty="0"/>
          </a:p>
          <a:p>
            <a:endParaRPr lang="ja-JP" altLang="en-US" dirty="0"/>
          </a:p>
        </p:txBody>
      </p:sp>
      <p:sp>
        <p:nvSpPr>
          <p:cNvPr id="6" name="スライド イメージ プレースホルダー 5">
            <a:extLst>
              <a:ext uri="{FF2B5EF4-FFF2-40B4-BE49-F238E27FC236}">
                <a16:creationId xmlns:a16="http://schemas.microsoft.com/office/drawing/2014/main" id="{189157A3-9E59-48F6-9085-9F613166AE72}"/>
              </a:ext>
            </a:extLst>
          </p:cNvPr>
          <p:cNvSpPr>
            <a:spLocks noGrp="1" noRot="1" noChangeAspect="1"/>
          </p:cNvSpPr>
          <p:nvPr>
            <p:ph type="sldImg"/>
          </p:nvPr>
        </p:nvSpPr>
        <p:spPr>
          <a:xfrm>
            <a:off x="712788" y="1314450"/>
            <a:ext cx="5634037" cy="3168650"/>
          </a:xfrm>
        </p:spPr>
      </p:sp>
    </p:spTree>
    <p:extLst>
      <p:ext uri="{BB962C8B-B14F-4D97-AF65-F5344CB8AC3E}">
        <p14:creationId xmlns:p14="http://schemas.microsoft.com/office/powerpoint/2010/main" val="2415439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07" y="5112418"/>
            <a:ext cx="5706913" cy="4315054"/>
          </a:xfrm>
        </p:spPr>
        <p:txBody>
          <a:bodyPr/>
          <a:lstStyle/>
          <a:p>
            <a:r>
              <a:rPr lang="ja-JP" altLang="en-US" dirty="0"/>
              <a:t>２回目に頑張りたいポイントに○を付けましょう。</a:t>
            </a:r>
            <a:endParaRPr lang="en-US" altLang="ja-JP" dirty="0"/>
          </a:p>
          <a:p>
            <a:endParaRPr lang="en-US" altLang="ja-JP" dirty="0"/>
          </a:p>
          <a:p>
            <a:r>
              <a:rPr lang="ja-JP" altLang="en-US" dirty="0"/>
              <a:t>自分で見付けたポイントや他の人の発表を聞いて参考になったポイントがあれば、書きましょう。</a:t>
            </a:r>
            <a:endParaRPr lang="en-US" altLang="ja-JP" dirty="0"/>
          </a:p>
          <a:p>
            <a:endParaRPr lang="en-US" altLang="ja-JP" dirty="0"/>
          </a:p>
          <a:p>
            <a:endParaRPr lang="en-US" altLang="ja-JP" dirty="0"/>
          </a:p>
        </p:txBody>
      </p:sp>
      <p:sp>
        <p:nvSpPr>
          <p:cNvPr id="6" name="スライド イメージ プレースホルダー 5">
            <a:extLst>
              <a:ext uri="{FF2B5EF4-FFF2-40B4-BE49-F238E27FC236}">
                <a16:creationId xmlns:a16="http://schemas.microsoft.com/office/drawing/2014/main" id="{E1C735B1-D4B3-458B-9C41-09ECD28DE353}"/>
              </a:ext>
            </a:extLst>
          </p:cNvPr>
          <p:cNvSpPr>
            <a:spLocks noGrp="1" noRot="1" noChangeAspect="1"/>
          </p:cNvSpPr>
          <p:nvPr>
            <p:ph type="sldImg"/>
          </p:nvPr>
        </p:nvSpPr>
        <p:spPr>
          <a:xfrm>
            <a:off x="712788" y="1314450"/>
            <a:ext cx="5634037" cy="3168650"/>
          </a:xfrm>
        </p:spPr>
      </p:sp>
    </p:spTree>
    <p:extLst>
      <p:ext uri="{BB962C8B-B14F-4D97-AF65-F5344CB8AC3E}">
        <p14:creationId xmlns:p14="http://schemas.microsoft.com/office/powerpoint/2010/main" val="2654846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6349" y="4663188"/>
            <a:ext cx="5706913" cy="5234784"/>
          </a:xfrm>
        </p:spPr>
        <p:txBody>
          <a:bodyPr/>
          <a:lstStyle/>
          <a:p>
            <a:r>
              <a:rPr lang="en-US" altLang="ja-JP" sz="1700" dirty="0"/>
              <a:t>《</a:t>
            </a:r>
            <a:r>
              <a:rPr lang="ja-JP" altLang="en-US" sz="1700" dirty="0"/>
              <a:t>リハーサル</a:t>
            </a:r>
            <a:r>
              <a:rPr lang="en-US" altLang="ja-JP" sz="1700" dirty="0"/>
              <a:t>》</a:t>
            </a:r>
          </a:p>
          <a:p>
            <a:endParaRPr lang="en-US" altLang="ja-JP" sz="1700" dirty="0"/>
          </a:p>
          <a:p>
            <a:r>
              <a:rPr lang="ja-JP" altLang="en-US" sz="1700" dirty="0"/>
              <a:t>では、２回目の練習を始めます。</a:t>
            </a:r>
            <a:endParaRPr lang="en-US" altLang="ja-JP" sz="1700" dirty="0"/>
          </a:p>
          <a:p>
            <a:r>
              <a:rPr lang="ja-JP" altLang="en-US" sz="1700" dirty="0"/>
              <a:t>まず、やり取りを確認します。前の電子黒板に書かれた内容になります。</a:t>
            </a:r>
            <a:endParaRPr lang="en-US" altLang="ja-JP" sz="1700" dirty="0"/>
          </a:p>
          <a:p>
            <a:endParaRPr lang="en-US" altLang="ja-JP" sz="1700" dirty="0"/>
          </a:p>
          <a:p>
            <a:r>
              <a:rPr lang="ja-JP" altLang="en-US" sz="1700" dirty="0"/>
              <a:t>●次に、返信する言葉を考えて付箋紙に書きます。</a:t>
            </a:r>
            <a:endParaRPr lang="en-US" altLang="ja-JP" sz="1700" dirty="0"/>
          </a:p>
          <a:p>
            <a:endParaRPr lang="en-US" altLang="ja-JP" sz="1700" dirty="0"/>
          </a:p>
          <a:p>
            <a:r>
              <a:rPr lang="ja-JP" altLang="en-US" sz="1700" dirty="0"/>
              <a:t>３つのポイントに気を付けて書きましょう。書き終わったらタブレットシートに貼りましょう。</a:t>
            </a:r>
            <a:endParaRPr lang="en-US" altLang="ja-JP" sz="1700" dirty="0"/>
          </a:p>
          <a:p>
            <a:endParaRPr lang="en-US" altLang="ja-JP" sz="1700" dirty="0"/>
          </a:p>
          <a:p>
            <a:r>
              <a:rPr lang="ja-JP" altLang="en-US" sz="1700" dirty="0"/>
              <a:t>全員が書き終わったら、一斉に送信します。書き終わっていても合図をするまでは待っていてください。</a:t>
            </a:r>
            <a:endParaRPr lang="en-US" altLang="ja-JP" sz="1700" dirty="0"/>
          </a:p>
          <a:p>
            <a:r>
              <a:rPr lang="en-US" altLang="ja-JP" sz="1700" dirty="0"/>
              <a:t>※</a:t>
            </a:r>
            <a:r>
              <a:rPr lang="ja-JP" altLang="ja-JP" sz="1700" dirty="0"/>
              <a:t>ワークシートに付箋紙を貼っておき、それに書く</a:t>
            </a:r>
            <a:r>
              <a:rPr lang="ja-JP" altLang="en-US" sz="1700" dirty="0"/>
              <a:t>よ</a:t>
            </a:r>
            <a:r>
              <a:rPr lang="ja-JP" altLang="ja-JP" sz="1700" dirty="0"/>
              <a:t>う</a:t>
            </a:r>
            <a:endParaRPr lang="en-US" altLang="ja-JP" sz="1700" dirty="0"/>
          </a:p>
          <a:p>
            <a:r>
              <a:rPr lang="ja-JP" altLang="en-US" sz="1700" dirty="0"/>
              <a:t>　</a:t>
            </a:r>
            <a:r>
              <a:rPr lang="ja-JP" altLang="ja-JP" sz="1700" dirty="0"/>
              <a:t>に指示を出す。</a:t>
            </a:r>
          </a:p>
          <a:p>
            <a:endParaRPr lang="en-US" altLang="ja-JP" sz="1700" dirty="0"/>
          </a:p>
          <a:p>
            <a:r>
              <a:rPr lang="ja-JP" altLang="en-US" sz="1700" dirty="0"/>
              <a:t>●みんなで一斉に「送信」します。</a:t>
            </a:r>
            <a:endParaRPr lang="en-US" altLang="ja-JP" sz="1700" dirty="0"/>
          </a:p>
          <a:p>
            <a:endParaRPr lang="en-US" altLang="ja-JP" sz="1700" dirty="0"/>
          </a:p>
          <a:p>
            <a:pPr lvl="0"/>
            <a:r>
              <a:rPr lang="ja-JP" altLang="en-US" sz="1700" dirty="0"/>
              <a:t>送られてきたメールを読んでください。</a:t>
            </a:r>
            <a:endParaRPr lang="en-US" altLang="ja-JP" sz="1700" dirty="0"/>
          </a:p>
          <a:p>
            <a:endParaRPr lang="ja-JP" altLang="en-US" sz="1700" dirty="0"/>
          </a:p>
          <a:p>
            <a:endParaRPr lang="ja-JP" altLang="en-US" sz="1700" dirty="0"/>
          </a:p>
        </p:txBody>
      </p:sp>
      <p:sp>
        <p:nvSpPr>
          <p:cNvPr id="6" name="スライド イメージ プレースホルダー 5">
            <a:extLst>
              <a:ext uri="{FF2B5EF4-FFF2-40B4-BE49-F238E27FC236}">
                <a16:creationId xmlns:a16="http://schemas.microsoft.com/office/drawing/2014/main" id="{12CFE2F3-5D0C-4C4D-972A-567A6632916D}"/>
              </a:ext>
            </a:extLst>
          </p:cNvPr>
          <p:cNvSpPr>
            <a:spLocks noGrp="1" noRot="1" noChangeAspect="1"/>
          </p:cNvSpPr>
          <p:nvPr>
            <p:ph type="sldImg"/>
          </p:nvPr>
        </p:nvSpPr>
        <p:spPr>
          <a:xfrm>
            <a:off x="712788" y="1314450"/>
            <a:ext cx="5634037" cy="3168650"/>
          </a:xfrm>
        </p:spPr>
      </p:sp>
    </p:spTree>
    <p:extLst>
      <p:ext uri="{BB962C8B-B14F-4D97-AF65-F5344CB8AC3E}">
        <p14:creationId xmlns:p14="http://schemas.microsoft.com/office/powerpoint/2010/main" val="2342590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07" y="5112418"/>
            <a:ext cx="5706913" cy="4315054"/>
          </a:xfrm>
        </p:spPr>
        <p:txBody>
          <a:bodyPr/>
          <a:lstStyle/>
          <a:p>
            <a:r>
              <a:rPr lang="en-US" altLang="ja-JP" dirty="0"/>
              <a:t>《</a:t>
            </a:r>
            <a:r>
              <a:rPr lang="ja-JP" altLang="en-US" dirty="0"/>
              <a:t>インストラクション</a:t>
            </a:r>
            <a:r>
              <a:rPr lang="en-US" altLang="ja-JP" dirty="0"/>
              <a:t>》</a:t>
            </a:r>
          </a:p>
          <a:p>
            <a:endParaRPr lang="en-US" altLang="ja-JP" dirty="0"/>
          </a:p>
          <a:p>
            <a:r>
              <a:rPr lang="ja-JP" altLang="en-US" dirty="0"/>
              <a:t>人と人とのコミュニケーションにおいて、話す人のどのような情報が聞く人への印象に影響するのか、という学習をしましたが、覚えていますか。</a:t>
            </a:r>
            <a:endParaRPr lang="en-US" altLang="ja-JP" dirty="0"/>
          </a:p>
          <a:p>
            <a:endParaRPr lang="en-US" altLang="ja-JP" dirty="0"/>
          </a:p>
        </p:txBody>
      </p:sp>
      <p:sp>
        <p:nvSpPr>
          <p:cNvPr id="6" name="スライド イメージ プレースホルダー 5">
            <a:extLst>
              <a:ext uri="{FF2B5EF4-FFF2-40B4-BE49-F238E27FC236}">
                <a16:creationId xmlns:a16="http://schemas.microsoft.com/office/drawing/2014/main" id="{BD098885-5E3F-4DA9-997A-462CBA8149AA}"/>
              </a:ext>
            </a:extLst>
          </p:cNvPr>
          <p:cNvSpPr>
            <a:spLocks noGrp="1" noRot="1" noChangeAspect="1"/>
          </p:cNvSpPr>
          <p:nvPr>
            <p:ph type="sldImg"/>
          </p:nvPr>
        </p:nvSpPr>
        <p:spPr>
          <a:xfrm>
            <a:off x="712788" y="1314450"/>
            <a:ext cx="5634037" cy="3168650"/>
          </a:xfrm>
        </p:spPr>
      </p:sp>
    </p:spTree>
    <p:extLst>
      <p:ext uri="{BB962C8B-B14F-4D97-AF65-F5344CB8AC3E}">
        <p14:creationId xmlns:p14="http://schemas.microsoft.com/office/powerpoint/2010/main" val="2351974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7671" y="4755006"/>
            <a:ext cx="5706913" cy="5239354"/>
          </a:xfrm>
        </p:spPr>
        <p:txBody>
          <a:bodyPr/>
          <a:lstStyle/>
          <a:p>
            <a:r>
              <a:rPr lang="en-US" altLang="ja-JP" dirty="0"/>
              <a:t>《</a:t>
            </a:r>
            <a:r>
              <a:rPr lang="ja-JP" altLang="en-US" dirty="0"/>
              <a:t>フィードバック</a:t>
            </a:r>
            <a:r>
              <a:rPr lang="en-US" altLang="ja-JP" dirty="0"/>
              <a:t>》</a:t>
            </a:r>
          </a:p>
          <a:p>
            <a:endParaRPr lang="en-US" altLang="ja-JP" dirty="0"/>
          </a:p>
          <a:p>
            <a:r>
              <a:rPr lang="ja-JP" altLang="en-US" dirty="0"/>
              <a:t>メールを読んで、できていたポイントやよかったところを「ニコマーク」を使って伝えましょう。ポイントのうち１つか２つできていれば「ニコマーク」、３つできていれば「ニコニコマーク」を挙げましょう。</a:t>
            </a:r>
            <a:endParaRPr lang="en-US" altLang="ja-JP" dirty="0"/>
          </a:p>
          <a:p>
            <a:r>
              <a:rPr lang="en-US" altLang="ja-JP" dirty="0"/>
              <a:t>※</a:t>
            </a:r>
            <a:r>
              <a:rPr lang="ja-JP" altLang="ja-JP" dirty="0"/>
              <a:t>どのポイントが上手にできていたのかを伝える</a:t>
            </a:r>
            <a:endParaRPr lang="en-US" altLang="ja-JP" dirty="0"/>
          </a:p>
          <a:p>
            <a:r>
              <a:rPr lang="ja-JP" altLang="en-US" dirty="0"/>
              <a:t>　</a:t>
            </a:r>
            <a:r>
              <a:rPr lang="ja-JP" altLang="ja-JP" dirty="0"/>
              <a:t>ように指示を出す。</a:t>
            </a:r>
            <a:endParaRPr lang="en-US" altLang="ja-JP" dirty="0"/>
          </a:p>
          <a:p>
            <a:endParaRPr lang="en-US" altLang="ja-JP" dirty="0"/>
          </a:p>
          <a:p>
            <a:r>
              <a:rPr lang="ja-JP" altLang="en-US" dirty="0"/>
              <a:t>●また、メールを読んだときの気持ちを伝えましょう。</a:t>
            </a:r>
            <a:r>
              <a:rPr lang="ja-JP" altLang="ja-JP" dirty="0"/>
              <a:t>よかったところだけではなく、気になったこと、気を付けた方がよいと感じたところも伝え合いましょう。</a:t>
            </a:r>
            <a:endParaRPr lang="en-US" altLang="ja-JP" dirty="0"/>
          </a:p>
          <a:p>
            <a:r>
              <a:rPr lang="en-US" altLang="ja-JP" dirty="0"/>
              <a:t>※</a:t>
            </a:r>
            <a:r>
              <a:rPr lang="ja-JP" altLang="ja-JP" dirty="0"/>
              <a:t>フィードバックはよかったところだけではなく、</a:t>
            </a:r>
            <a:endParaRPr lang="en-US" altLang="ja-JP" dirty="0"/>
          </a:p>
          <a:p>
            <a:r>
              <a:rPr lang="ja-JP" altLang="en-US" dirty="0"/>
              <a:t>　</a:t>
            </a:r>
            <a:r>
              <a:rPr lang="ja-JP" altLang="ja-JP" dirty="0"/>
              <a:t>気になった</a:t>
            </a:r>
            <a:r>
              <a:rPr lang="ja-JP" altLang="en-US" dirty="0"/>
              <a:t>ところ</a:t>
            </a:r>
            <a:r>
              <a:rPr lang="ja-JP" altLang="ja-JP" dirty="0"/>
              <a:t>、気を付けた方がよいと感じ</a:t>
            </a:r>
            <a:endParaRPr lang="en-US" altLang="ja-JP" dirty="0"/>
          </a:p>
          <a:p>
            <a:r>
              <a:rPr lang="ja-JP" altLang="en-US" dirty="0"/>
              <a:t>　</a:t>
            </a:r>
            <a:r>
              <a:rPr lang="ja-JP" altLang="ja-JP" dirty="0"/>
              <a:t>たところ、代替案なども伝えるように指示を出</a:t>
            </a:r>
            <a:endParaRPr lang="en-US" altLang="ja-JP" dirty="0"/>
          </a:p>
          <a:p>
            <a:r>
              <a:rPr lang="ja-JP" altLang="en-US" dirty="0"/>
              <a:t>　</a:t>
            </a:r>
            <a:r>
              <a:rPr lang="ja-JP" altLang="ja-JP" dirty="0"/>
              <a:t>す。</a:t>
            </a:r>
          </a:p>
          <a:p>
            <a:endParaRPr lang="ja-JP" altLang="en-US" dirty="0"/>
          </a:p>
        </p:txBody>
      </p:sp>
      <p:sp>
        <p:nvSpPr>
          <p:cNvPr id="6" name="スライド イメージ プレースホルダー 5">
            <a:extLst>
              <a:ext uri="{FF2B5EF4-FFF2-40B4-BE49-F238E27FC236}">
                <a16:creationId xmlns:a16="http://schemas.microsoft.com/office/drawing/2014/main" id="{4DFA4A9B-01D8-47F1-A3BB-593DE3457754}"/>
              </a:ext>
            </a:extLst>
          </p:cNvPr>
          <p:cNvSpPr>
            <a:spLocks noGrp="1" noRot="1" noChangeAspect="1"/>
          </p:cNvSpPr>
          <p:nvPr>
            <p:ph type="sldImg"/>
          </p:nvPr>
        </p:nvSpPr>
        <p:spPr>
          <a:xfrm>
            <a:off x="712788" y="1314450"/>
            <a:ext cx="5634037" cy="3168650"/>
          </a:xfrm>
        </p:spPr>
      </p:sp>
    </p:spTree>
    <p:extLst>
      <p:ext uri="{BB962C8B-B14F-4D97-AF65-F5344CB8AC3E}">
        <p14:creationId xmlns:p14="http://schemas.microsoft.com/office/powerpoint/2010/main" val="1399450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07" y="5112418"/>
            <a:ext cx="5706913" cy="4315054"/>
          </a:xfrm>
        </p:spPr>
        <p:txBody>
          <a:bodyPr/>
          <a:lstStyle/>
          <a:p>
            <a:r>
              <a:rPr lang="ja-JP" altLang="en-US" dirty="0"/>
              <a:t>自分ができたポイントに○を付けましょう。</a:t>
            </a:r>
            <a:endParaRPr lang="en-US" altLang="ja-JP" dirty="0"/>
          </a:p>
          <a:p>
            <a:endParaRPr lang="en-US" altLang="ja-JP" dirty="0"/>
          </a:p>
          <a:p>
            <a:r>
              <a:rPr lang="ja-JP" altLang="en-US" dirty="0"/>
              <a:t>ペアの人のメールを紹介してほしいと思います。紹介してくれる人はいますか。</a:t>
            </a:r>
            <a:endParaRPr lang="en-US" altLang="ja-JP" dirty="0"/>
          </a:p>
          <a:p>
            <a:pPr lvl="0"/>
            <a:endParaRPr lang="en-US" altLang="ja-JP" dirty="0"/>
          </a:p>
          <a:p>
            <a:endParaRPr lang="ja-JP" altLang="en-US" dirty="0"/>
          </a:p>
        </p:txBody>
      </p:sp>
      <p:sp>
        <p:nvSpPr>
          <p:cNvPr id="6" name="スライド イメージ プレースホルダー 5">
            <a:extLst>
              <a:ext uri="{FF2B5EF4-FFF2-40B4-BE49-F238E27FC236}">
                <a16:creationId xmlns:a16="http://schemas.microsoft.com/office/drawing/2014/main" id="{0B3C187A-6CE2-45E4-BD96-34801AD4669C}"/>
              </a:ext>
            </a:extLst>
          </p:cNvPr>
          <p:cNvSpPr>
            <a:spLocks noGrp="1" noRot="1" noChangeAspect="1"/>
          </p:cNvSpPr>
          <p:nvPr>
            <p:ph type="sldImg"/>
          </p:nvPr>
        </p:nvSpPr>
        <p:spPr>
          <a:xfrm>
            <a:off x="712788" y="1314450"/>
            <a:ext cx="5634037" cy="3168650"/>
          </a:xfrm>
        </p:spPr>
      </p:sp>
    </p:spTree>
    <p:extLst>
      <p:ext uri="{BB962C8B-B14F-4D97-AF65-F5344CB8AC3E}">
        <p14:creationId xmlns:p14="http://schemas.microsoft.com/office/powerpoint/2010/main" val="1193044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今日学習したことを振り返ります。振り返りシートに記入してください。</a:t>
            </a:r>
            <a:endParaRPr lang="en-US" altLang="ja-JP" dirty="0"/>
          </a:p>
          <a:p>
            <a:endParaRPr lang="en-US" altLang="ja-JP" dirty="0"/>
          </a:p>
          <a:p>
            <a:endParaRPr kumimoji="1" lang="ja-JP" altLang="en-US" dirty="0"/>
          </a:p>
        </p:txBody>
      </p:sp>
    </p:spTree>
    <p:extLst>
      <p:ext uri="{BB962C8B-B14F-4D97-AF65-F5344CB8AC3E}">
        <p14:creationId xmlns:p14="http://schemas.microsoft.com/office/powerpoint/2010/main" val="16408643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07" y="5112418"/>
            <a:ext cx="5706913" cy="4315054"/>
          </a:xfrm>
        </p:spPr>
        <p:txBody>
          <a:bodyPr/>
          <a:lstStyle/>
          <a:p>
            <a:r>
              <a:rPr lang="ja-JP" altLang="en-US" dirty="0"/>
              <a:t>感想を発表してほしいと思います。発表してくれる人はいますか。</a:t>
            </a:r>
            <a:endParaRPr lang="en-US" altLang="ja-JP" dirty="0"/>
          </a:p>
          <a:p>
            <a:r>
              <a:rPr lang="en-US" altLang="ja-JP" dirty="0"/>
              <a:t>※</a:t>
            </a:r>
            <a:r>
              <a:rPr lang="ja-JP" altLang="ja-JP" dirty="0"/>
              <a:t>感想を紹介し、ポイントを使って伝えるよさを</a:t>
            </a:r>
            <a:endParaRPr lang="en-US" altLang="ja-JP" dirty="0"/>
          </a:p>
          <a:p>
            <a:r>
              <a:rPr lang="ja-JP" altLang="en-US" dirty="0"/>
              <a:t>　</a:t>
            </a:r>
            <a:r>
              <a:rPr lang="ja-JP" altLang="ja-JP" dirty="0"/>
              <a:t>確認する。</a:t>
            </a:r>
            <a:endParaRPr lang="en-US" altLang="ja-JP" dirty="0"/>
          </a:p>
          <a:p>
            <a:endParaRPr lang="en-US" altLang="ja-JP" dirty="0"/>
          </a:p>
          <a:p>
            <a:r>
              <a:rPr lang="ja-JP" altLang="en-US" dirty="0"/>
              <a:t>２時間授業をしてきました。ＳＮＳなどのインターネット上でのやり取りの中でもよりよい人間関係を築くことができれば、直接会って話をする時間も充実したものになりますね。相手も自分も気持ちよく過ごし、よりよい人間関係を築くことができるように、授業で学んだことや感じたことを役立ててほしいと思います。</a:t>
            </a:r>
            <a:endParaRPr lang="en-US" altLang="ja-JP" dirty="0"/>
          </a:p>
          <a:p>
            <a:endParaRPr lang="ja-JP" altLang="en-US" dirty="0"/>
          </a:p>
        </p:txBody>
      </p:sp>
      <p:sp>
        <p:nvSpPr>
          <p:cNvPr id="6" name="スライド イメージ プレースホルダー 5">
            <a:extLst>
              <a:ext uri="{FF2B5EF4-FFF2-40B4-BE49-F238E27FC236}">
                <a16:creationId xmlns:a16="http://schemas.microsoft.com/office/drawing/2014/main" id="{CB8341E4-A61D-41C4-B312-98C561CEB1A5}"/>
              </a:ext>
            </a:extLst>
          </p:cNvPr>
          <p:cNvSpPr>
            <a:spLocks noGrp="1" noRot="1" noChangeAspect="1"/>
          </p:cNvSpPr>
          <p:nvPr>
            <p:ph type="sldImg"/>
          </p:nvPr>
        </p:nvSpPr>
        <p:spPr>
          <a:xfrm>
            <a:off x="712788" y="1314450"/>
            <a:ext cx="5634037" cy="3168650"/>
          </a:xfrm>
        </p:spPr>
      </p:sp>
    </p:spTree>
    <p:extLst>
      <p:ext uri="{BB962C8B-B14F-4D97-AF65-F5344CB8AC3E}">
        <p14:creationId xmlns:p14="http://schemas.microsoft.com/office/powerpoint/2010/main" val="826830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 イメージ プレースホルダー 4">
            <a:extLst>
              <a:ext uri="{FF2B5EF4-FFF2-40B4-BE49-F238E27FC236}">
                <a16:creationId xmlns:a16="http://schemas.microsoft.com/office/drawing/2014/main" id="{16FC1DBA-3732-4630-AE3B-8E11EE3DD861}"/>
              </a:ext>
            </a:extLst>
          </p:cNvPr>
          <p:cNvSpPr>
            <a:spLocks noGrp="1" noRot="1" noChangeAspect="1"/>
          </p:cNvSpPr>
          <p:nvPr>
            <p:ph type="sldImg"/>
          </p:nvPr>
        </p:nvSpPr>
        <p:spPr>
          <a:xfrm>
            <a:off x="1363663" y="1317625"/>
            <a:ext cx="4338637" cy="2439988"/>
          </a:xfrm>
        </p:spPr>
      </p:sp>
      <p:sp>
        <p:nvSpPr>
          <p:cNvPr id="4" name="ノート プレースホルダー 3">
            <a:extLst>
              <a:ext uri="{FF2B5EF4-FFF2-40B4-BE49-F238E27FC236}">
                <a16:creationId xmlns:a16="http://schemas.microsoft.com/office/drawing/2014/main" id="{568CD9E4-86E3-43E0-B8B4-4CBB0623B953}"/>
              </a:ext>
            </a:extLst>
          </p:cNvPr>
          <p:cNvSpPr>
            <a:spLocks noGrp="1"/>
          </p:cNvSpPr>
          <p:nvPr>
            <p:ph type="body" sz="quarter" idx="3"/>
          </p:nvPr>
        </p:nvSpPr>
        <p:spPr>
          <a:xfrm>
            <a:off x="498763" y="3997702"/>
            <a:ext cx="6251171" cy="6060698"/>
          </a:xfrm>
        </p:spPr>
        <p:txBody>
          <a:bodyPr/>
          <a:lstStyle/>
          <a:p>
            <a:pPr lvl="0"/>
            <a:r>
              <a:rPr lang="ja-JP" altLang="en-US" dirty="0"/>
              <a:t>「メラビアンの法則」でしたね。人がコミュニケーションで受ける相手の印象の割合は、「見た目</a:t>
            </a:r>
            <a:r>
              <a:rPr lang="en-US" altLang="ja-JP" dirty="0"/>
              <a:t>/</a:t>
            </a:r>
            <a:r>
              <a:rPr lang="ja-JP" altLang="en-US" dirty="0"/>
              <a:t>表情</a:t>
            </a:r>
            <a:r>
              <a:rPr lang="en-US" altLang="ja-JP" dirty="0"/>
              <a:t>/</a:t>
            </a:r>
            <a:r>
              <a:rPr lang="ja-JP" altLang="en-US" dirty="0"/>
              <a:t>しぐさ</a:t>
            </a:r>
            <a:r>
              <a:rPr lang="en-US" altLang="ja-JP" dirty="0"/>
              <a:t>/</a:t>
            </a:r>
            <a:r>
              <a:rPr lang="ja-JP" altLang="en-US" dirty="0"/>
              <a:t>視線など」の視覚情報が</a:t>
            </a:r>
            <a:r>
              <a:rPr lang="en-US" altLang="ja-JP" dirty="0"/>
              <a:t>55% </a:t>
            </a:r>
            <a:r>
              <a:rPr lang="ja-JP" altLang="en-US" dirty="0" err="1"/>
              <a:t>、</a:t>
            </a:r>
            <a:r>
              <a:rPr lang="ja-JP" altLang="en-US" dirty="0"/>
              <a:t>「声のトーン</a:t>
            </a:r>
            <a:r>
              <a:rPr lang="en-US" altLang="ja-JP" dirty="0"/>
              <a:t>/</a:t>
            </a:r>
            <a:r>
              <a:rPr lang="ja-JP" altLang="en-US" dirty="0"/>
              <a:t>声の大きさ</a:t>
            </a:r>
            <a:r>
              <a:rPr lang="en-US" altLang="ja-JP" dirty="0"/>
              <a:t>/</a:t>
            </a:r>
            <a:r>
              <a:rPr lang="ja-JP" altLang="en-US" dirty="0"/>
              <a:t>話す速さ</a:t>
            </a:r>
            <a:r>
              <a:rPr lang="en-US" altLang="ja-JP" dirty="0"/>
              <a:t>/</a:t>
            </a:r>
            <a:r>
              <a:rPr lang="ja-JP" altLang="en-US" dirty="0"/>
              <a:t>口調など」の聴覚情報が</a:t>
            </a:r>
            <a:r>
              <a:rPr lang="en-US" altLang="ja-JP" dirty="0"/>
              <a:t>38%</a:t>
            </a:r>
            <a:r>
              <a:rPr lang="ja-JP" altLang="en-US" dirty="0" err="1"/>
              <a:t>、</a:t>
            </a:r>
            <a:r>
              <a:rPr lang="ja-JP" altLang="en-US" dirty="0"/>
              <a:t>「話の内容など」の言語情報が７</a:t>
            </a:r>
            <a:r>
              <a:rPr lang="en-US" altLang="ja-JP" dirty="0"/>
              <a:t>%</a:t>
            </a:r>
            <a:r>
              <a:rPr lang="ja-JP" altLang="en-US" dirty="0"/>
              <a:t>だと言われています。</a:t>
            </a:r>
            <a:endParaRPr lang="en-US" altLang="ja-JP" dirty="0"/>
          </a:p>
          <a:p>
            <a:pPr lvl="0"/>
            <a:endParaRPr lang="en-US" altLang="ja-JP" dirty="0"/>
          </a:p>
          <a:p>
            <a:pPr lvl="0"/>
            <a:r>
              <a:rPr lang="ja-JP" altLang="en-US" dirty="0"/>
              <a:t>メールでの話の内容、つまり文字の情報だけでは７％しか伝わらない・・だから、メールで送る場合には、直接会って話をするより、もっと丁寧に伝える必要があるという学習をしたと思います。</a:t>
            </a:r>
            <a:endParaRPr lang="en-US" altLang="ja-JP" dirty="0"/>
          </a:p>
          <a:p>
            <a:r>
              <a:rPr lang="en-US" altLang="ja-JP" dirty="0"/>
              <a:t>※</a:t>
            </a:r>
            <a:r>
              <a:rPr lang="ja-JP" altLang="ja-JP" dirty="0"/>
              <a:t>文字だけでは相手に伝わりにくいことがあるため、対</a:t>
            </a:r>
            <a:endParaRPr lang="en-US" altLang="ja-JP" dirty="0"/>
          </a:p>
          <a:p>
            <a:r>
              <a:rPr lang="ja-JP" altLang="en-US" dirty="0"/>
              <a:t>　</a:t>
            </a:r>
            <a:r>
              <a:rPr lang="ja-JP" altLang="ja-JP" dirty="0"/>
              <a:t>面でのやり取りと比べ、より丁寧に伝える必要がある</a:t>
            </a:r>
            <a:endParaRPr lang="en-US" altLang="ja-JP" dirty="0"/>
          </a:p>
          <a:p>
            <a:r>
              <a:rPr lang="ja-JP" altLang="en-US" dirty="0"/>
              <a:t>　</a:t>
            </a:r>
            <a:r>
              <a:rPr lang="ja-JP" altLang="ja-JP" dirty="0"/>
              <a:t>ことを押さえる。</a:t>
            </a:r>
          </a:p>
          <a:p>
            <a:endParaRPr lang="en-US" altLang="ja-JP" dirty="0"/>
          </a:p>
          <a:p>
            <a:r>
              <a:rPr lang="ja-JP" altLang="en-US" dirty="0"/>
              <a:t>前回は「いいよ」のイラストと演技でどんな「いいよ」なのかを考えました。文字だけでは伝わりにくいということを改めて確認してもらいたいと思いますので、次の文章を声に出さず、目だけで読みましょう。</a:t>
            </a:r>
          </a:p>
          <a:p>
            <a:endParaRPr kumimoji="1" lang="ja-JP" altLang="en-US" dirty="0"/>
          </a:p>
        </p:txBody>
      </p:sp>
    </p:spTree>
    <p:extLst>
      <p:ext uri="{BB962C8B-B14F-4D97-AF65-F5344CB8AC3E}">
        <p14:creationId xmlns:p14="http://schemas.microsoft.com/office/powerpoint/2010/main" val="450440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07" y="5112418"/>
            <a:ext cx="5706913" cy="4315054"/>
          </a:xfrm>
        </p:spPr>
        <p:txBody>
          <a:bodyPr/>
          <a:lstStyle/>
          <a:p>
            <a:r>
              <a:rPr lang="ja-JP" altLang="en-US" dirty="0"/>
              <a:t>●何と読みますか。</a:t>
            </a:r>
            <a:endParaRPr lang="en-US" altLang="ja-JP" dirty="0"/>
          </a:p>
          <a:p>
            <a:endParaRPr lang="en-US" altLang="ja-JP" dirty="0"/>
          </a:p>
          <a:p>
            <a:r>
              <a:rPr lang="ja-JP" altLang="en-US" dirty="0"/>
              <a:t>●まず、１つ目の読み方は「これ、はきものです」●そして、２つ目の読み方は「これは、</a:t>
            </a:r>
            <a:r>
              <a:rPr lang="ja-JP" altLang="en-US" dirty="0" err="1"/>
              <a:t>き</a:t>
            </a:r>
            <a:r>
              <a:rPr lang="ja-JP" altLang="en-US" dirty="0"/>
              <a:t>ものです」</a:t>
            </a:r>
            <a:endParaRPr lang="en-US" altLang="ja-JP" dirty="0"/>
          </a:p>
          <a:p>
            <a:endParaRPr lang="en-US" altLang="ja-JP" dirty="0"/>
          </a:p>
          <a:p>
            <a:r>
              <a:rPr lang="ja-JP" altLang="en-US" dirty="0"/>
              <a:t>言葉だけ見ると、人によって捉え方が違いますよね。</a:t>
            </a:r>
            <a:endParaRPr lang="en-US" altLang="ja-JP" dirty="0"/>
          </a:p>
          <a:p>
            <a:endParaRPr lang="en-US" altLang="ja-JP" dirty="0"/>
          </a:p>
          <a:p>
            <a:r>
              <a:rPr lang="ja-JP" altLang="en-US" dirty="0"/>
              <a:t>捉え方の違いを更に感じてもらうために、次は連想ゲームをしたいと思います。</a:t>
            </a:r>
            <a:endParaRPr lang="en-US" altLang="ja-JP" dirty="0"/>
          </a:p>
        </p:txBody>
      </p:sp>
      <p:sp>
        <p:nvSpPr>
          <p:cNvPr id="6" name="スライド イメージ プレースホルダー 5">
            <a:extLst>
              <a:ext uri="{FF2B5EF4-FFF2-40B4-BE49-F238E27FC236}">
                <a16:creationId xmlns:a16="http://schemas.microsoft.com/office/drawing/2014/main" id="{0ECD589F-A715-44E8-B51D-F17D86DE7646}"/>
              </a:ext>
            </a:extLst>
          </p:cNvPr>
          <p:cNvSpPr>
            <a:spLocks noGrp="1" noRot="1" noChangeAspect="1"/>
          </p:cNvSpPr>
          <p:nvPr>
            <p:ph type="sldImg"/>
          </p:nvPr>
        </p:nvSpPr>
        <p:spPr>
          <a:xfrm>
            <a:off x="712788" y="1314450"/>
            <a:ext cx="5634037" cy="3168650"/>
          </a:xfrm>
        </p:spPr>
      </p:sp>
    </p:spTree>
    <p:extLst>
      <p:ext uri="{BB962C8B-B14F-4D97-AF65-F5344CB8AC3E}">
        <p14:creationId xmlns:p14="http://schemas.microsoft.com/office/powerpoint/2010/main" val="3180529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10" y="4617253"/>
            <a:ext cx="5706913" cy="5390264"/>
          </a:xfrm>
        </p:spPr>
        <p:txBody>
          <a:bodyPr/>
          <a:lstStyle/>
          <a:p>
            <a:pPr lvl="0"/>
            <a:r>
              <a:rPr lang="ja-JP" altLang="en-US" sz="1200" dirty="0"/>
              <a:t>連想ゲームのプリントを準備しましょう。</a:t>
            </a:r>
            <a:endParaRPr lang="en-US" altLang="ja-JP" sz="1200" dirty="0"/>
          </a:p>
          <a:p>
            <a:pPr lvl="0"/>
            <a:endParaRPr lang="en-US" altLang="ja-JP" sz="1200" dirty="0"/>
          </a:p>
          <a:p>
            <a:pPr lvl="0"/>
            <a:r>
              <a:rPr lang="ja-JP" altLang="en-US" sz="1200" dirty="0"/>
              <a:t>●１問目です。「あ」で始まる２文字の言葉では何を連想しますか。ワークシートに記入しましょう。</a:t>
            </a:r>
            <a:endParaRPr lang="en-US" altLang="ja-JP" sz="1200" dirty="0"/>
          </a:p>
          <a:p>
            <a:pPr lvl="0"/>
            <a:endParaRPr lang="en-US" altLang="ja-JP" sz="1200" dirty="0"/>
          </a:p>
          <a:p>
            <a:pPr lvl="0"/>
            <a:r>
              <a:rPr lang="ja-JP" altLang="en-US" sz="1200" dirty="0"/>
              <a:t>周りの人と見せ合いましょう。</a:t>
            </a:r>
            <a:endParaRPr lang="en-US" altLang="ja-JP" sz="1200" dirty="0"/>
          </a:p>
          <a:p>
            <a:r>
              <a:rPr lang="en-US" altLang="ja-JP" sz="1200" dirty="0"/>
              <a:t>※</a:t>
            </a:r>
            <a:r>
              <a:rPr lang="ja-JP" altLang="ja-JP" sz="1200" dirty="0"/>
              <a:t>答えの違いがより分かるように、４人程度で見せ合うように指示を出す。</a:t>
            </a:r>
            <a:endParaRPr lang="en-US" altLang="ja-JP" sz="1200" dirty="0"/>
          </a:p>
          <a:p>
            <a:endParaRPr lang="en-US" altLang="ja-JP" sz="1200" dirty="0"/>
          </a:p>
          <a:p>
            <a:r>
              <a:rPr lang="ja-JP" altLang="en-US" sz="1200" dirty="0"/>
              <a:t>●２問目です。「かわいい」で思い浮かべるものは何でしょうか。ワークシートに記入しましょう。</a:t>
            </a:r>
            <a:endParaRPr lang="en-US" altLang="ja-JP" sz="1200" dirty="0"/>
          </a:p>
          <a:p>
            <a:endParaRPr lang="en-US" altLang="ja-JP" sz="1200" dirty="0"/>
          </a:p>
          <a:p>
            <a:r>
              <a:rPr lang="ja-JP" altLang="en-US" sz="1200" dirty="0"/>
              <a:t>周りの人と見せ合いましょう。</a:t>
            </a:r>
            <a:endParaRPr lang="en-US" altLang="ja-JP" sz="1200" dirty="0"/>
          </a:p>
          <a:p>
            <a:endParaRPr lang="en-US" altLang="ja-JP" sz="1200" dirty="0"/>
          </a:p>
          <a:p>
            <a:r>
              <a:rPr lang="ja-JP" altLang="en-US" sz="1200" dirty="0"/>
              <a:t>●３問目です。先生は読みませんので、声に出さずに、目だけで読んで答えてください。ワークシートに記入しましょう。</a:t>
            </a:r>
            <a:endParaRPr lang="en-US" altLang="ja-JP" sz="1200" dirty="0"/>
          </a:p>
          <a:p>
            <a:endParaRPr lang="en-US" altLang="ja-JP" sz="1200" dirty="0"/>
          </a:p>
          <a:p>
            <a:r>
              <a:rPr lang="ja-JP" altLang="en-US" sz="1200" dirty="0"/>
              <a:t>周りの人と見せ合いましょう。</a:t>
            </a:r>
            <a:endParaRPr lang="en-US" altLang="ja-JP" sz="1200" dirty="0"/>
          </a:p>
          <a:p>
            <a:endParaRPr lang="en-US" altLang="ja-JP" sz="1200" dirty="0"/>
          </a:p>
          <a:p>
            <a:r>
              <a:rPr lang="ja-JP" altLang="en-US" sz="1200" dirty="0"/>
              <a:t>同じ質問でも、それぞれ捉え方や答え方が違いますよね。インターネット上でのやり取りの中では、文字のみの情報だからこそ、捉え方や感じ方の違いによって起こるトラブルも多いと思います。今日は、インターネット上でのやり取りの中で、言葉の捉え違いによるトラブルが起きそうなときに、どのように対応すればよいのかを考えていきたいと思います。</a:t>
            </a:r>
            <a:endParaRPr lang="en-US" altLang="ja-JP" sz="1200" dirty="0"/>
          </a:p>
          <a:p>
            <a:r>
              <a:rPr lang="en-US" altLang="ja-JP" sz="1200" dirty="0"/>
              <a:t>※</a:t>
            </a:r>
            <a:r>
              <a:rPr lang="ja-JP" altLang="ja-JP" sz="1200" dirty="0"/>
              <a:t>回答の違いを比較し、人にはそれぞれ捉え方や感じ方の違いがあることを</a:t>
            </a:r>
            <a:endParaRPr lang="en-US" altLang="ja-JP" sz="1200" dirty="0"/>
          </a:p>
          <a:p>
            <a:r>
              <a:rPr lang="ja-JP" altLang="en-US" sz="1200" dirty="0"/>
              <a:t>　</a:t>
            </a:r>
            <a:r>
              <a:rPr lang="ja-JP" altLang="ja-JP" sz="1200" dirty="0"/>
              <a:t>確認する。</a:t>
            </a:r>
            <a:endParaRPr lang="en-US" altLang="ja-JP" sz="1200" dirty="0"/>
          </a:p>
        </p:txBody>
      </p:sp>
      <p:sp>
        <p:nvSpPr>
          <p:cNvPr id="6" name="スライド イメージ プレースホルダー 5">
            <a:extLst>
              <a:ext uri="{FF2B5EF4-FFF2-40B4-BE49-F238E27FC236}">
                <a16:creationId xmlns:a16="http://schemas.microsoft.com/office/drawing/2014/main" id="{C3769143-5760-4368-898B-9BB2F0AA0441}"/>
              </a:ext>
            </a:extLst>
          </p:cNvPr>
          <p:cNvSpPr>
            <a:spLocks noGrp="1" noRot="1" noChangeAspect="1"/>
          </p:cNvSpPr>
          <p:nvPr>
            <p:ph type="sldImg"/>
          </p:nvPr>
        </p:nvSpPr>
        <p:spPr>
          <a:xfrm>
            <a:off x="712788" y="1314450"/>
            <a:ext cx="5634037" cy="3168650"/>
          </a:xfrm>
        </p:spPr>
      </p:sp>
    </p:spTree>
    <p:extLst>
      <p:ext uri="{BB962C8B-B14F-4D97-AF65-F5344CB8AC3E}">
        <p14:creationId xmlns:p14="http://schemas.microsoft.com/office/powerpoint/2010/main" val="341363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07" y="5112418"/>
            <a:ext cx="5706913" cy="4315054"/>
          </a:xfrm>
        </p:spPr>
        <p:txBody>
          <a:bodyPr/>
          <a:lstStyle/>
          <a:p>
            <a:r>
              <a:rPr lang="ja-JP" altLang="en-US" dirty="0"/>
              <a:t>今日のめあては「トラブルを解決するための練習をしよう」です。</a:t>
            </a:r>
            <a:endParaRPr lang="en-US" altLang="ja-JP" dirty="0"/>
          </a:p>
          <a:p>
            <a:endParaRPr lang="en-US" altLang="ja-JP" dirty="0"/>
          </a:p>
          <a:p>
            <a:r>
              <a:rPr lang="ja-JP" altLang="en-US" dirty="0"/>
              <a:t>では、今からＡさんとＢさんの会話を見せます。声に出さずに、目だけで読みましょう。</a:t>
            </a:r>
            <a:endParaRPr lang="en-US" altLang="ja-JP" dirty="0"/>
          </a:p>
        </p:txBody>
      </p:sp>
      <p:sp>
        <p:nvSpPr>
          <p:cNvPr id="6" name="スライド イメージ プレースホルダー 5">
            <a:extLst>
              <a:ext uri="{FF2B5EF4-FFF2-40B4-BE49-F238E27FC236}">
                <a16:creationId xmlns:a16="http://schemas.microsoft.com/office/drawing/2014/main" id="{2FBB241E-D798-47ED-A9DF-5E7A9B9219A7}"/>
              </a:ext>
            </a:extLst>
          </p:cNvPr>
          <p:cNvSpPr>
            <a:spLocks noGrp="1" noRot="1" noChangeAspect="1"/>
          </p:cNvSpPr>
          <p:nvPr>
            <p:ph type="sldImg"/>
          </p:nvPr>
        </p:nvSpPr>
        <p:spPr>
          <a:xfrm>
            <a:off x="712788" y="1314450"/>
            <a:ext cx="5634037" cy="3168650"/>
          </a:xfrm>
        </p:spPr>
      </p:sp>
    </p:spTree>
    <p:extLst>
      <p:ext uri="{BB962C8B-B14F-4D97-AF65-F5344CB8AC3E}">
        <p14:creationId xmlns:p14="http://schemas.microsoft.com/office/powerpoint/2010/main" val="822670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07" y="5112418"/>
            <a:ext cx="5706913" cy="4315054"/>
          </a:xfrm>
        </p:spPr>
        <p:txBody>
          <a:bodyPr/>
          <a:lstStyle/>
          <a:p>
            <a:r>
              <a:rPr lang="en-US" altLang="ja-JP" dirty="0">
                <a:latin typeface="UD デジタル 教科書体 N-R" panose="02020400000000000000" pitchFamily="17" charset="-128"/>
                <a:ea typeface="UD デジタル 教科書体 N-R" panose="02020400000000000000" pitchFamily="17" charset="-128"/>
              </a:rPr>
              <a:t>《</a:t>
            </a:r>
            <a:r>
              <a:rPr lang="ja-JP" altLang="en-US" dirty="0">
                <a:latin typeface="UD デジタル 教科書体 N-R" panose="02020400000000000000" pitchFamily="17" charset="-128"/>
                <a:ea typeface="UD デジタル 教科書体 N-R" panose="02020400000000000000" pitchFamily="17" charset="-128"/>
              </a:rPr>
              <a:t>モデリング</a:t>
            </a:r>
            <a:r>
              <a:rPr lang="en-US" altLang="ja-JP" dirty="0">
                <a:latin typeface="UD デジタル 教科書体 N-R" panose="02020400000000000000" pitchFamily="17" charset="-128"/>
                <a:ea typeface="UD デジタル 教科書体 N-R" panose="02020400000000000000" pitchFamily="17" charset="-128"/>
              </a:rPr>
              <a:t>》</a:t>
            </a:r>
          </a:p>
          <a:p>
            <a:endParaRPr lang="en-US" altLang="ja-JP" dirty="0"/>
          </a:p>
          <a:p>
            <a:r>
              <a:rPr lang="ja-JP" altLang="en-US" dirty="0"/>
              <a:t>●●●</a:t>
            </a:r>
            <a:endParaRPr lang="en-US" altLang="ja-JP" dirty="0">
              <a:latin typeface="UD デジタル 教科書体 N-R" panose="02020400000000000000" pitchFamily="17" charset="-128"/>
              <a:ea typeface="UD デジタル 教科書体 N-R" panose="02020400000000000000" pitchFamily="17" charset="-128"/>
            </a:endParaRPr>
          </a:p>
          <a:p>
            <a:r>
              <a:rPr lang="ja-JP" altLang="en-US" dirty="0">
                <a:latin typeface="UD デジタル 教科書体 N-R" panose="02020400000000000000" pitchFamily="17" charset="-128"/>
                <a:ea typeface="UD デジタル 教科書体 N-R" panose="02020400000000000000" pitchFamily="17" charset="-128"/>
              </a:rPr>
              <a:t>この後、Ｂさんがどのように答えたら、トラブルにならないでしょうか。２つの例を見ていきます。</a:t>
            </a:r>
            <a:endParaRPr lang="en-US" altLang="ja-JP" dirty="0">
              <a:latin typeface="UD デジタル 教科書体 N-R" panose="02020400000000000000" pitchFamily="17" charset="-128"/>
              <a:ea typeface="UD デジタル 教科書体 N-R" panose="02020400000000000000" pitchFamily="17" charset="-128"/>
            </a:endParaRPr>
          </a:p>
          <a:p>
            <a:endParaRPr lang="en-US" altLang="ja-JP" dirty="0"/>
          </a:p>
          <a:p>
            <a:endParaRPr lang="en-US" altLang="ja-JP" dirty="0"/>
          </a:p>
          <a:p>
            <a:endParaRPr lang="en-US" altLang="ja-JP" dirty="0"/>
          </a:p>
          <a:p>
            <a:endParaRPr lang="en-US" altLang="ja-JP" dirty="0"/>
          </a:p>
          <a:p>
            <a:endParaRPr lang="ja-JP" altLang="en-US" dirty="0"/>
          </a:p>
        </p:txBody>
      </p:sp>
      <p:sp>
        <p:nvSpPr>
          <p:cNvPr id="6" name="スライド イメージ プレースホルダー 5">
            <a:extLst>
              <a:ext uri="{FF2B5EF4-FFF2-40B4-BE49-F238E27FC236}">
                <a16:creationId xmlns:a16="http://schemas.microsoft.com/office/drawing/2014/main" id="{33415AAC-0656-49B0-8D07-7726CF188899}"/>
              </a:ext>
            </a:extLst>
          </p:cNvPr>
          <p:cNvSpPr>
            <a:spLocks noGrp="1" noRot="1" noChangeAspect="1"/>
          </p:cNvSpPr>
          <p:nvPr>
            <p:ph type="sldImg"/>
          </p:nvPr>
        </p:nvSpPr>
        <p:spPr>
          <a:xfrm>
            <a:off x="712788" y="1314450"/>
            <a:ext cx="5634037" cy="3168650"/>
          </a:xfrm>
        </p:spPr>
      </p:sp>
    </p:spTree>
    <p:extLst>
      <p:ext uri="{BB962C8B-B14F-4D97-AF65-F5344CB8AC3E}">
        <p14:creationId xmlns:p14="http://schemas.microsoft.com/office/powerpoint/2010/main" val="930891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07" y="5112418"/>
            <a:ext cx="5706913" cy="4315054"/>
          </a:xfrm>
        </p:spPr>
        <p:txBody>
          <a:bodyPr/>
          <a:lstStyle/>
          <a:p>
            <a:r>
              <a:rPr lang="ja-JP" altLang="en-US" dirty="0"/>
              <a:t>では、１つ目の例です。●</a:t>
            </a:r>
            <a:endParaRPr lang="en-US" altLang="ja-JP" dirty="0"/>
          </a:p>
          <a:p>
            <a:endParaRPr lang="en-US" altLang="ja-JP" dirty="0"/>
          </a:p>
          <a:p>
            <a:endParaRPr lang="en-US" altLang="ja-JP" dirty="0"/>
          </a:p>
          <a:p>
            <a:endParaRPr lang="ja-JP" altLang="en-US" dirty="0"/>
          </a:p>
        </p:txBody>
      </p:sp>
      <p:sp>
        <p:nvSpPr>
          <p:cNvPr id="6" name="スライド イメージ プレースホルダー 5">
            <a:extLst>
              <a:ext uri="{FF2B5EF4-FFF2-40B4-BE49-F238E27FC236}">
                <a16:creationId xmlns:a16="http://schemas.microsoft.com/office/drawing/2014/main" id="{04D4A66F-67C7-4CFF-9E85-EAEAEFDBF2A5}"/>
              </a:ext>
            </a:extLst>
          </p:cNvPr>
          <p:cNvSpPr>
            <a:spLocks noGrp="1" noRot="1" noChangeAspect="1"/>
          </p:cNvSpPr>
          <p:nvPr>
            <p:ph type="sldImg"/>
          </p:nvPr>
        </p:nvSpPr>
        <p:spPr>
          <a:xfrm>
            <a:off x="712788" y="1314450"/>
            <a:ext cx="5634037" cy="3168650"/>
          </a:xfrm>
        </p:spPr>
      </p:sp>
    </p:spTree>
    <p:extLst>
      <p:ext uri="{BB962C8B-B14F-4D97-AF65-F5344CB8AC3E}">
        <p14:creationId xmlns:p14="http://schemas.microsoft.com/office/powerpoint/2010/main" val="2139234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8007" y="5112418"/>
            <a:ext cx="5706913" cy="4315054"/>
          </a:xfrm>
        </p:spPr>
        <p:txBody>
          <a:bodyPr/>
          <a:lstStyle/>
          <a:p>
            <a:r>
              <a:rPr lang="ja-JP" altLang="en-US" dirty="0"/>
              <a:t>では、２つ目の例です。●</a:t>
            </a:r>
            <a:endParaRPr lang="en-US" altLang="ja-JP" dirty="0"/>
          </a:p>
          <a:p>
            <a:endParaRPr lang="en-US" altLang="ja-JP" dirty="0"/>
          </a:p>
          <a:p>
            <a:endParaRPr lang="ja-JP" altLang="en-US" dirty="0"/>
          </a:p>
        </p:txBody>
      </p:sp>
      <p:sp>
        <p:nvSpPr>
          <p:cNvPr id="6" name="スライド イメージ プレースホルダー 5">
            <a:extLst>
              <a:ext uri="{FF2B5EF4-FFF2-40B4-BE49-F238E27FC236}">
                <a16:creationId xmlns:a16="http://schemas.microsoft.com/office/drawing/2014/main" id="{BA451A59-4A36-4CF4-BAE3-9A6E1B2E22EC}"/>
              </a:ext>
            </a:extLst>
          </p:cNvPr>
          <p:cNvSpPr>
            <a:spLocks noGrp="1" noRot="1" noChangeAspect="1"/>
          </p:cNvSpPr>
          <p:nvPr>
            <p:ph type="sldImg"/>
          </p:nvPr>
        </p:nvSpPr>
        <p:spPr>
          <a:xfrm>
            <a:off x="712788" y="1314450"/>
            <a:ext cx="5634037" cy="3168650"/>
          </a:xfrm>
        </p:spPr>
      </p:sp>
    </p:spTree>
    <p:extLst>
      <p:ext uri="{BB962C8B-B14F-4D97-AF65-F5344CB8AC3E}">
        <p14:creationId xmlns:p14="http://schemas.microsoft.com/office/powerpoint/2010/main" val="3575577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8CDCEE-5F93-4B29-A402-C262FC97E7F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EC5A65C-A8AC-4399-85B7-FB77F1AD58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43209B8-1A55-424E-817B-411B12E93227}"/>
              </a:ext>
            </a:extLst>
          </p:cNvPr>
          <p:cNvSpPr>
            <a:spLocks noGrp="1"/>
          </p:cNvSpPr>
          <p:nvPr>
            <p:ph type="dt" sz="half" idx="10"/>
          </p:nvPr>
        </p:nvSpPr>
        <p:spPr/>
        <p:txBody>
          <a:bodyPr/>
          <a:lstStyle/>
          <a:p>
            <a:fld id="{C0C028C1-987C-495D-8E20-7DF2A8A50BAE}" type="datetimeFigureOut">
              <a:rPr kumimoji="1" lang="ja-JP" altLang="en-US" smtClean="0"/>
              <a:t>2022/2/28</a:t>
            </a:fld>
            <a:endParaRPr kumimoji="1" lang="ja-JP" altLang="en-US"/>
          </a:p>
        </p:txBody>
      </p:sp>
      <p:sp>
        <p:nvSpPr>
          <p:cNvPr id="5" name="フッター プレースホルダー 4">
            <a:extLst>
              <a:ext uri="{FF2B5EF4-FFF2-40B4-BE49-F238E27FC236}">
                <a16:creationId xmlns:a16="http://schemas.microsoft.com/office/drawing/2014/main" id="{BE64CE44-0A26-4C8E-8113-EBCDA077C14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3BB491E-350A-4D51-B883-9102CF2785E5}"/>
              </a:ext>
            </a:extLst>
          </p:cNvPr>
          <p:cNvSpPr>
            <a:spLocks noGrp="1"/>
          </p:cNvSpPr>
          <p:nvPr>
            <p:ph type="sldNum" sz="quarter" idx="12"/>
          </p:nvPr>
        </p:nvSpPr>
        <p:spPr/>
        <p:txBody>
          <a:bodyPr/>
          <a:lstStyle/>
          <a:p>
            <a:fld id="{34C58AFF-9739-4D36-9EDC-13F74944F8CD}" type="slidenum">
              <a:rPr kumimoji="1" lang="ja-JP" altLang="en-US" smtClean="0"/>
              <a:t>‹#›</a:t>
            </a:fld>
            <a:endParaRPr kumimoji="1" lang="ja-JP" altLang="en-US"/>
          </a:p>
        </p:txBody>
      </p:sp>
    </p:spTree>
    <p:extLst>
      <p:ext uri="{BB962C8B-B14F-4D97-AF65-F5344CB8AC3E}">
        <p14:creationId xmlns:p14="http://schemas.microsoft.com/office/powerpoint/2010/main" val="1577448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ABDCEE-BD04-4235-944F-FB6913FCFEA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32134F5-92E9-4854-A85F-D26595FA006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32F1243-001A-47C6-BB61-A3EBFF87A87F}"/>
              </a:ext>
            </a:extLst>
          </p:cNvPr>
          <p:cNvSpPr>
            <a:spLocks noGrp="1"/>
          </p:cNvSpPr>
          <p:nvPr>
            <p:ph type="dt" sz="half" idx="10"/>
          </p:nvPr>
        </p:nvSpPr>
        <p:spPr/>
        <p:txBody>
          <a:bodyPr/>
          <a:lstStyle/>
          <a:p>
            <a:fld id="{C0C028C1-987C-495D-8E20-7DF2A8A50BAE}" type="datetimeFigureOut">
              <a:rPr kumimoji="1" lang="ja-JP" altLang="en-US" smtClean="0"/>
              <a:t>2022/2/28</a:t>
            </a:fld>
            <a:endParaRPr kumimoji="1" lang="ja-JP" altLang="en-US"/>
          </a:p>
        </p:txBody>
      </p:sp>
      <p:sp>
        <p:nvSpPr>
          <p:cNvPr id="5" name="フッター プレースホルダー 4">
            <a:extLst>
              <a:ext uri="{FF2B5EF4-FFF2-40B4-BE49-F238E27FC236}">
                <a16:creationId xmlns:a16="http://schemas.microsoft.com/office/drawing/2014/main" id="{C2CBA6EB-113D-4A82-B4DD-BB39CF4AC4F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4ED168B-FC7C-414C-9221-36D64F46DD3D}"/>
              </a:ext>
            </a:extLst>
          </p:cNvPr>
          <p:cNvSpPr>
            <a:spLocks noGrp="1"/>
          </p:cNvSpPr>
          <p:nvPr>
            <p:ph type="sldNum" sz="quarter" idx="12"/>
          </p:nvPr>
        </p:nvSpPr>
        <p:spPr/>
        <p:txBody>
          <a:bodyPr/>
          <a:lstStyle/>
          <a:p>
            <a:fld id="{34C58AFF-9739-4D36-9EDC-13F74944F8CD}" type="slidenum">
              <a:rPr kumimoji="1" lang="ja-JP" altLang="en-US" smtClean="0"/>
              <a:t>‹#›</a:t>
            </a:fld>
            <a:endParaRPr kumimoji="1" lang="ja-JP" altLang="en-US"/>
          </a:p>
        </p:txBody>
      </p:sp>
    </p:spTree>
    <p:extLst>
      <p:ext uri="{BB962C8B-B14F-4D97-AF65-F5344CB8AC3E}">
        <p14:creationId xmlns:p14="http://schemas.microsoft.com/office/powerpoint/2010/main" val="2316052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84A9DE4-E8DE-4FC5-A732-73B0849ED32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5F1CB7F-021C-48CE-AEFF-965E03D00C32}"/>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785699C-BEED-4F64-A321-65767C649747}"/>
              </a:ext>
            </a:extLst>
          </p:cNvPr>
          <p:cNvSpPr>
            <a:spLocks noGrp="1"/>
          </p:cNvSpPr>
          <p:nvPr>
            <p:ph type="dt" sz="half" idx="10"/>
          </p:nvPr>
        </p:nvSpPr>
        <p:spPr/>
        <p:txBody>
          <a:bodyPr/>
          <a:lstStyle/>
          <a:p>
            <a:fld id="{C0C028C1-987C-495D-8E20-7DF2A8A50BAE}" type="datetimeFigureOut">
              <a:rPr kumimoji="1" lang="ja-JP" altLang="en-US" smtClean="0"/>
              <a:t>2022/2/28</a:t>
            </a:fld>
            <a:endParaRPr kumimoji="1" lang="ja-JP" altLang="en-US"/>
          </a:p>
        </p:txBody>
      </p:sp>
      <p:sp>
        <p:nvSpPr>
          <p:cNvPr id="5" name="フッター プレースホルダー 4">
            <a:extLst>
              <a:ext uri="{FF2B5EF4-FFF2-40B4-BE49-F238E27FC236}">
                <a16:creationId xmlns:a16="http://schemas.microsoft.com/office/drawing/2014/main" id="{76808709-17E0-4944-8910-83465F42B50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5BA90A1-66AA-4ACB-AACD-089FDAA6B299}"/>
              </a:ext>
            </a:extLst>
          </p:cNvPr>
          <p:cNvSpPr>
            <a:spLocks noGrp="1"/>
          </p:cNvSpPr>
          <p:nvPr>
            <p:ph type="sldNum" sz="quarter" idx="12"/>
          </p:nvPr>
        </p:nvSpPr>
        <p:spPr/>
        <p:txBody>
          <a:bodyPr/>
          <a:lstStyle/>
          <a:p>
            <a:fld id="{34C58AFF-9739-4D36-9EDC-13F74944F8CD}" type="slidenum">
              <a:rPr kumimoji="1" lang="ja-JP" altLang="en-US" smtClean="0"/>
              <a:t>‹#›</a:t>
            </a:fld>
            <a:endParaRPr kumimoji="1" lang="ja-JP" altLang="en-US"/>
          </a:p>
        </p:txBody>
      </p:sp>
    </p:spTree>
    <p:extLst>
      <p:ext uri="{BB962C8B-B14F-4D97-AF65-F5344CB8AC3E}">
        <p14:creationId xmlns:p14="http://schemas.microsoft.com/office/powerpoint/2010/main" val="3202193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640214-5805-4C06-B1BE-DE3A53C8F48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15F262B-FE4E-4D74-A5C8-C419441A91C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57F5D3D-2176-42E4-B60E-942EB41FD289}"/>
              </a:ext>
            </a:extLst>
          </p:cNvPr>
          <p:cNvSpPr>
            <a:spLocks noGrp="1"/>
          </p:cNvSpPr>
          <p:nvPr>
            <p:ph type="dt" sz="half" idx="10"/>
          </p:nvPr>
        </p:nvSpPr>
        <p:spPr/>
        <p:txBody>
          <a:bodyPr/>
          <a:lstStyle/>
          <a:p>
            <a:fld id="{C0C028C1-987C-495D-8E20-7DF2A8A50BAE}" type="datetimeFigureOut">
              <a:rPr kumimoji="1" lang="ja-JP" altLang="en-US" smtClean="0"/>
              <a:t>2022/2/28</a:t>
            </a:fld>
            <a:endParaRPr kumimoji="1" lang="ja-JP" altLang="en-US"/>
          </a:p>
        </p:txBody>
      </p:sp>
      <p:sp>
        <p:nvSpPr>
          <p:cNvPr id="5" name="フッター プレースホルダー 4">
            <a:extLst>
              <a:ext uri="{FF2B5EF4-FFF2-40B4-BE49-F238E27FC236}">
                <a16:creationId xmlns:a16="http://schemas.microsoft.com/office/drawing/2014/main" id="{F0CE577C-C311-424E-9F23-A5EC06BA19B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4711F23-A157-4EEA-8D9F-670FE6E36F94}"/>
              </a:ext>
            </a:extLst>
          </p:cNvPr>
          <p:cNvSpPr>
            <a:spLocks noGrp="1"/>
          </p:cNvSpPr>
          <p:nvPr>
            <p:ph type="sldNum" sz="quarter" idx="12"/>
          </p:nvPr>
        </p:nvSpPr>
        <p:spPr/>
        <p:txBody>
          <a:bodyPr/>
          <a:lstStyle/>
          <a:p>
            <a:fld id="{34C58AFF-9739-4D36-9EDC-13F74944F8CD}" type="slidenum">
              <a:rPr kumimoji="1" lang="ja-JP" altLang="en-US" smtClean="0"/>
              <a:t>‹#›</a:t>
            </a:fld>
            <a:endParaRPr kumimoji="1" lang="ja-JP" altLang="en-US"/>
          </a:p>
        </p:txBody>
      </p:sp>
    </p:spTree>
    <p:extLst>
      <p:ext uri="{BB962C8B-B14F-4D97-AF65-F5344CB8AC3E}">
        <p14:creationId xmlns:p14="http://schemas.microsoft.com/office/powerpoint/2010/main" val="3020174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FE5FAE-FC15-453A-8EDC-174AF1B2271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1499C41-D677-4E18-AC02-62ABAADD94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D833121-A0E2-4F04-809B-9CDB97194643}"/>
              </a:ext>
            </a:extLst>
          </p:cNvPr>
          <p:cNvSpPr>
            <a:spLocks noGrp="1"/>
          </p:cNvSpPr>
          <p:nvPr>
            <p:ph type="dt" sz="half" idx="10"/>
          </p:nvPr>
        </p:nvSpPr>
        <p:spPr/>
        <p:txBody>
          <a:bodyPr/>
          <a:lstStyle/>
          <a:p>
            <a:fld id="{C0C028C1-987C-495D-8E20-7DF2A8A50BAE}" type="datetimeFigureOut">
              <a:rPr kumimoji="1" lang="ja-JP" altLang="en-US" smtClean="0"/>
              <a:t>2022/2/28</a:t>
            </a:fld>
            <a:endParaRPr kumimoji="1" lang="ja-JP" altLang="en-US"/>
          </a:p>
        </p:txBody>
      </p:sp>
      <p:sp>
        <p:nvSpPr>
          <p:cNvPr id="5" name="フッター プレースホルダー 4">
            <a:extLst>
              <a:ext uri="{FF2B5EF4-FFF2-40B4-BE49-F238E27FC236}">
                <a16:creationId xmlns:a16="http://schemas.microsoft.com/office/drawing/2014/main" id="{4900FB10-4ADA-4068-A9D4-3F665D801E7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95FE4EE-7D97-47AA-9373-371254069146}"/>
              </a:ext>
            </a:extLst>
          </p:cNvPr>
          <p:cNvSpPr>
            <a:spLocks noGrp="1"/>
          </p:cNvSpPr>
          <p:nvPr>
            <p:ph type="sldNum" sz="quarter" idx="12"/>
          </p:nvPr>
        </p:nvSpPr>
        <p:spPr/>
        <p:txBody>
          <a:bodyPr/>
          <a:lstStyle/>
          <a:p>
            <a:fld id="{34C58AFF-9739-4D36-9EDC-13F74944F8CD}" type="slidenum">
              <a:rPr kumimoji="1" lang="ja-JP" altLang="en-US" smtClean="0"/>
              <a:t>‹#›</a:t>
            </a:fld>
            <a:endParaRPr kumimoji="1" lang="ja-JP" altLang="en-US"/>
          </a:p>
        </p:txBody>
      </p:sp>
    </p:spTree>
    <p:extLst>
      <p:ext uri="{BB962C8B-B14F-4D97-AF65-F5344CB8AC3E}">
        <p14:creationId xmlns:p14="http://schemas.microsoft.com/office/powerpoint/2010/main" val="689559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4FCC4B-B040-46E8-93BD-D3B1FDA2DDB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A68D59B-A3AC-45CA-ADE9-3EFBCC40DB3E}"/>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1F77ECF-6C78-4899-A1B9-F767616F35EF}"/>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4D3C1CC-54DD-4FB2-916F-6B04B0BC3DBC}"/>
              </a:ext>
            </a:extLst>
          </p:cNvPr>
          <p:cNvSpPr>
            <a:spLocks noGrp="1"/>
          </p:cNvSpPr>
          <p:nvPr>
            <p:ph type="dt" sz="half" idx="10"/>
          </p:nvPr>
        </p:nvSpPr>
        <p:spPr/>
        <p:txBody>
          <a:bodyPr/>
          <a:lstStyle/>
          <a:p>
            <a:fld id="{C0C028C1-987C-495D-8E20-7DF2A8A50BAE}" type="datetimeFigureOut">
              <a:rPr kumimoji="1" lang="ja-JP" altLang="en-US" smtClean="0"/>
              <a:t>2022/2/28</a:t>
            </a:fld>
            <a:endParaRPr kumimoji="1" lang="ja-JP" altLang="en-US"/>
          </a:p>
        </p:txBody>
      </p:sp>
      <p:sp>
        <p:nvSpPr>
          <p:cNvPr id="6" name="フッター プレースホルダー 5">
            <a:extLst>
              <a:ext uri="{FF2B5EF4-FFF2-40B4-BE49-F238E27FC236}">
                <a16:creationId xmlns:a16="http://schemas.microsoft.com/office/drawing/2014/main" id="{8E590CBE-916B-4562-8333-E95CDE81F3A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4958E5E-51F8-44EE-A948-525569AC9643}"/>
              </a:ext>
            </a:extLst>
          </p:cNvPr>
          <p:cNvSpPr>
            <a:spLocks noGrp="1"/>
          </p:cNvSpPr>
          <p:nvPr>
            <p:ph type="sldNum" sz="quarter" idx="12"/>
          </p:nvPr>
        </p:nvSpPr>
        <p:spPr/>
        <p:txBody>
          <a:bodyPr/>
          <a:lstStyle/>
          <a:p>
            <a:fld id="{34C58AFF-9739-4D36-9EDC-13F74944F8CD}" type="slidenum">
              <a:rPr kumimoji="1" lang="ja-JP" altLang="en-US" smtClean="0"/>
              <a:t>‹#›</a:t>
            </a:fld>
            <a:endParaRPr kumimoji="1" lang="ja-JP" altLang="en-US"/>
          </a:p>
        </p:txBody>
      </p:sp>
    </p:spTree>
    <p:extLst>
      <p:ext uri="{BB962C8B-B14F-4D97-AF65-F5344CB8AC3E}">
        <p14:creationId xmlns:p14="http://schemas.microsoft.com/office/powerpoint/2010/main" val="428070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B00B49-DC5F-4BCD-AE0B-98CA09761369}"/>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30D100B-DE26-4F69-A37C-70C81D3E18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F973F2E-0A3C-4F46-AC8A-73452CC3765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E7EA6B4-4608-4362-8B22-C75E5105B1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565A90A-E461-4F10-A161-44D9D0A63BE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3F96AB6-BAB5-49C6-96F7-6210F32AD897}"/>
              </a:ext>
            </a:extLst>
          </p:cNvPr>
          <p:cNvSpPr>
            <a:spLocks noGrp="1"/>
          </p:cNvSpPr>
          <p:nvPr>
            <p:ph type="dt" sz="half" idx="10"/>
          </p:nvPr>
        </p:nvSpPr>
        <p:spPr/>
        <p:txBody>
          <a:bodyPr/>
          <a:lstStyle/>
          <a:p>
            <a:fld id="{C0C028C1-987C-495D-8E20-7DF2A8A50BAE}" type="datetimeFigureOut">
              <a:rPr kumimoji="1" lang="ja-JP" altLang="en-US" smtClean="0"/>
              <a:t>2022/2/28</a:t>
            </a:fld>
            <a:endParaRPr kumimoji="1" lang="ja-JP" altLang="en-US"/>
          </a:p>
        </p:txBody>
      </p:sp>
      <p:sp>
        <p:nvSpPr>
          <p:cNvPr id="8" name="フッター プレースホルダー 7">
            <a:extLst>
              <a:ext uri="{FF2B5EF4-FFF2-40B4-BE49-F238E27FC236}">
                <a16:creationId xmlns:a16="http://schemas.microsoft.com/office/drawing/2014/main" id="{C247A5EE-6E86-48BA-8B92-1C32C53BF54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9258958-1870-441F-8629-FA5CA76B63EA}"/>
              </a:ext>
            </a:extLst>
          </p:cNvPr>
          <p:cNvSpPr>
            <a:spLocks noGrp="1"/>
          </p:cNvSpPr>
          <p:nvPr>
            <p:ph type="sldNum" sz="quarter" idx="12"/>
          </p:nvPr>
        </p:nvSpPr>
        <p:spPr/>
        <p:txBody>
          <a:bodyPr/>
          <a:lstStyle/>
          <a:p>
            <a:fld id="{34C58AFF-9739-4D36-9EDC-13F74944F8CD}" type="slidenum">
              <a:rPr kumimoji="1" lang="ja-JP" altLang="en-US" smtClean="0"/>
              <a:t>‹#›</a:t>
            </a:fld>
            <a:endParaRPr kumimoji="1" lang="ja-JP" altLang="en-US"/>
          </a:p>
        </p:txBody>
      </p:sp>
    </p:spTree>
    <p:extLst>
      <p:ext uri="{BB962C8B-B14F-4D97-AF65-F5344CB8AC3E}">
        <p14:creationId xmlns:p14="http://schemas.microsoft.com/office/powerpoint/2010/main" val="556316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018676-F143-4385-AF2F-1EB16CE8604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EEDC72C-AD5C-4270-9E7E-B164C834DA58}"/>
              </a:ext>
            </a:extLst>
          </p:cNvPr>
          <p:cNvSpPr>
            <a:spLocks noGrp="1"/>
          </p:cNvSpPr>
          <p:nvPr>
            <p:ph type="dt" sz="half" idx="10"/>
          </p:nvPr>
        </p:nvSpPr>
        <p:spPr/>
        <p:txBody>
          <a:bodyPr/>
          <a:lstStyle/>
          <a:p>
            <a:fld id="{C0C028C1-987C-495D-8E20-7DF2A8A50BAE}" type="datetimeFigureOut">
              <a:rPr kumimoji="1" lang="ja-JP" altLang="en-US" smtClean="0"/>
              <a:t>2022/2/28</a:t>
            </a:fld>
            <a:endParaRPr kumimoji="1" lang="ja-JP" altLang="en-US"/>
          </a:p>
        </p:txBody>
      </p:sp>
      <p:sp>
        <p:nvSpPr>
          <p:cNvPr id="4" name="フッター プレースホルダー 3">
            <a:extLst>
              <a:ext uri="{FF2B5EF4-FFF2-40B4-BE49-F238E27FC236}">
                <a16:creationId xmlns:a16="http://schemas.microsoft.com/office/drawing/2014/main" id="{99D2C5E5-68BE-4441-A03A-EF1FBAB7AC4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2291742-FF54-433F-B345-82EE4890F166}"/>
              </a:ext>
            </a:extLst>
          </p:cNvPr>
          <p:cNvSpPr>
            <a:spLocks noGrp="1"/>
          </p:cNvSpPr>
          <p:nvPr>
            <p:ph type="sldNum" sz="quarter" idx="12"/>
          </p:nvPr>
        </p:nvSpPr>
        <p:spPr/>
        <p:txBody>
          <a:bodyPr/>
          <a:lstStyle/>
          <a:p>
            <a:fld id="{34C58AFF-9739-4D36-9EDC-13F74944F8CD}" type="slidenum">
              <a:rPr kumimoji="1" lang="ja-JP" altLang="en-US" smtClean="0"/>
              <a:t>‹#›</a:t>
            </a:fld>
            <a:endParaRPr kumimoji="1" lang="ja-JP" altLang="en-US"/>
          </a:p>
        </p:txBody>
      </p:sp>
    </p:spTree>
    <p:extLst>
      <p:ext uri="{BB962C8B-B14F-4D97-AF65-F5344CB8AC3E}">
        <p14:creationId xmlns:p14="http://schemas.microsoft.com/office/powerpoint/2010/main" val="3961806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C3943DF-CC55-4536-A81F-3323F3DA21AA}"/>
              </a:ext>
            </a:extLst>
          </p:cNvPr>
          <p:cNvSpPr>
            <a:spLocks noGrp="1"/>
          </p:cNvSpPr>
          <p:nvPr>
            <p:ph type="dt" sz="half" idx="10"/>
          </p:nvPr>
        </p:nvSpPr>
        <p:spPr/>
        <p:txBody>
          <a:bodyPr/>
          <a:lstStyle/>
          <a:p>
            <a:fld id="{C0C028C1-987C-495D-8E20-7DF2A8A50BAE}" type="datetimeFigureOut">
              <a:rPr kumimoji="1" lang="ja-JP" altLang="en-US" smtClean="0"/>
              <a:t>2022/2/28</a:t>
            </a:fld>
            <a:endParaRPr kumimoji="1" lang="ja-JP" altLang="en-US"/>
          </a:p>
        </p:txBody>
      </p:sp>
      <p:sp>
        <p:nvSpPr>
          <p:cNvPr id="3" name="フッター プレースホルダー 2">
            <a:extLst>
              <a:ext uri="{FF2B5EF4-FFF2-40B4-BE49-F238E27FC236}">
                <a16:creationId xmlns:a16="http://schemas.microsoft.com/office/drawing/2014/main" id="{F1B13BB4-9E69-49FB-ACD9-A5CC62FB213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A38E52B-3918-46AB-A203-7C9C18133F16}"/>
              </a:ext>
            </a:extLst>
          </p:cNvPr>
          <p:cNvSpPr>
            <a:spLocks noGrp="1"/>
          </p:cNvSpPr>
          <p:nvPr>
            <p:ph type="sldNum" sz="quarter" idx="12"/>
          </p:nvPr>
        </p:nvSpPr>
        <p:spPr/>
        <p:txBody>
          <a:bodyPr/>
          <a:lstStyle/>
          <a:p>
            <a:fld id="{34C58AFF-9739-4D36-9EDC-13F74944F8CD}" type="slidenum">
              <a:rPr kumimoji="1" lang="ja-JP" altLang="en-US" smtClean="0"/>
              <a:t>‹#›</a:t>
            </a:fld>
            <a:endParaRPr kumimoji="1" lang="ja-JP" altLang="en-US"/>
          </a:p>
        </p:txBody>
      </p:sp>
    </p:spTree>
    <p:extLst>
      <p:ext uri="{BB962C8B-B14F-4D97-AF65-F5344CB8AC3E}">
        <p14:creationId xmlns:p14="http://schemas.microsoft.com/office/powerpoint/2010/main" val="776951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5583F8-A337-4DF2-8E0A-FE56E7C5B09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3EC030A-F27E-435F-9B10-123FB35DEE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787ACC9-5563-4C2A-A29C-62C55ECD3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82F2AFE-53EC-4AF3-8674-668A3C515313}"/>
              </a:ext>
            </a:extLst>
          </p:cNvPr>
          <p:cNvSpPr>
            <a:spLocks noGrp="1"/>
          </p:cNvSpPr>
          <p:nvPr>
            <p:ph type="dt" sz="half" idx="10"/>
          </p:nvPr>
        </p:nvSpPr>
        <p:spPr/>
        <p:txBody>
          <a:bodyPr/>
          <a:lstStyle/>
          <a:p>
            <a:fld id="{C0C028C1-987C-495D-8E20-7DF2A8A50BAE}" type="datetimeFigureOut">
              <a:rPr kumimoji="1" lang="ja-JP" altLang="en-US" smtClean="0"/>
              <a:t>2022/2/28</a:t>
            </a:fld>
            <a:endParaRPr kumimoji="1" lang="ja-JP" altLang="en-US"/>
          </a:p>
        </p:txBody>
      </p:sp>
      <p:sp>
        <p:nvSpPr>
          <p:cNvPr id="6" name="フッター プレースホルダー 5">
            <a:extLst>
              <a:ext uri="{FF2B5EF4-FFF2-40B4-BE49-F238E27FC236}">
                <a16:creationId xmlns:a16="http://schemas.microsoft.com/office/drawing/2014/main" id="{1A1AB77C-3300-4699-BA02-4F371E4FC8A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981736F-CBFC-4A16-BE6B-F0E77AEDF172}"/>
              </a:ext>
            </a:extLst>
          </p:cNvPr>
          <p:cNvSpPr>
            <a:spLocks noGrp="1"/>
          </p:cNvSpPr>
          <p:nvPr>
            <p:ph type="sldNum" sz="quarter" idx="12"/>
          </p:nvPr>
        </p:nvSpPr>
        <p:spPr/>
        <p:txBody>
          <a:bodyPr/>
          <a:lstStyle/>
          <a:p>
            <a:fld id="{34C58AFF-9739-4D36-9EDC-13F74944F8CD}" type="slidenum">
              <a:rPr kumimoji="1" lang="ja-JP" altLang="en-US" smtClean="0"/>
              <a:t>‹#›</a:t>
            </a:fld>
            <a:endParaRPr kumimoji="1" lang="ja-JP" altLang="en-US"/>
          </a:p>
        </p:txBody>
      </p:sp>
    </p:spTree>
    <p:extLst>
      <p:ext uri="{BB962C8B-B14F-4D97-AF65-F5344CB8AC3E}">
        <p14:creationId xmlns:p14="http://schemas.microsoft.com/office/powerpoint/2010/main" val="3789266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42B270-F12D-436C-8C06-51ADD8CF819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2FEB373-8B21-4D26-BD2C-22155076D5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89A7698-D875-4466-8B97-CB6C1056EB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0A7046D-C8E0-4BAC-8FEF-AC723EE9D2BD}"/>
              </a:ext>
            </a:extLst>
          </p:cNvPr>
          <p:cNvSpPr>
            <a:spLocks noGrp="1"/>
          </p:cNvSpPr>
          <p:nvPr>
            <p:ph type="dt" sz="half" idx="10"/>
          </p:nvPr>
        </p:nvSpPr>
        <p:spPr/>
        <p:txBody>
          <a:bodyPr/>
          <a:lstStyle/>
          <a:p>
            <a:fld id="{C0C028C1-987C-495D-8E20-7DF2A8A50BAE}" type="datetimeFigureOut">
              <a:rPr kumimoji="1" lang="ja-JP" altLang="en-US" smtClean="0"/>
              <a:t>2022/2/28</a:t>
            </a:fld>
            <a:endParaRPr kumimoji="1" lang="ja-JP" altLang="en-US"/>
          </a:p>
        </p:txBody>
      </p:sp>
      <p:sp>
        <p:nvSpPr>
          <p:cNvPr id="6" name="フッター プレースホルダー 5">
            <a:extLst>
              <a:ext uri="{FF2B5EF4-FFF2-40B4-BE49-F238E27FC236}">
                <a16:creationId xmlns:a16="http://schemas.microsoft.com/office/drawing/2014/main" id="{219CC465-2CF2-4EC2-8FB2-93F727A268B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CB3743E-9095-4EE5-A4F9-020CF5BE3449}"/>
              </a:ext>
            </a:extLst>
          </p:cNvPr>
          <p:cNvSpPr>
            <a:spLocks noGrp="1"/>
          </p:cNvSpPr>
          <p:nvPr>
            <p:ph type="sldNum" sz="quarter" idx="12"/>
          </p:nvPr>
        </p:nvSpPr>
        <p:spPr/>
        <p:txBody>
          <a:bodyPr/>
          <a:lstStyle/>
          <a:p>
            <a:fld id="{34C58AFF-9739-4D36-9EDC-13F74944F8CD}" type="slidenum">
              <a:rPr kumimoji="1" lang="ja-JP" altLang="en-US" smtClean="0"/>
              <a:t>‹#›</a:t>
            </a:fld>
            <a:endParaRPr kumimoji="1" lang="ja-JP" altLang="en-US"/>
          </a:p>
        </p:txBody>
      </p:sp>
    </p:spTree>
    <p:extLst>
      <p:ext uri="{BB962C8B-B14F-4D97-AF65-F5344CB8AC3E}">
        <p14:creationId xmlns:p14="http://schemas.microsoft.com/office/powerpoint/2010/main" val="2093685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113935D-F5E1-42ED-B54D-3C893E950A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5AC1FC5-7D2A-46B4-830A-0E19AC66B8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C746FE0-472D-4329-9D8A-2FA735571A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C028C1-987C-495D-8E20-7DF2A8A50BAE}" type="datetimeFigureOut">
              <a:rPr kumimoji="1" lang="ja-JP" altLang="en-US" smtClean="0"/>
              <a:t>2022/2/28</a:t>
            </a:fld>
            <a:endParaRPr kumimoji="1" lang="ja-JP" altLang="en-US"/>
          </a:p>
        </p:txBody>
      </p:sp>
      <p:sp>
        <p:nvSpPr>
          <p:cNvPr id="5" name="フッター プレースホルダー 4">
            <a:extLst>
              <a:ext uri="{FF2B5EF4-FFF2-40B4-BE49-F238E27FC236}">
                <a16:creationId xmlns:a16="http://schemas.microsoft.com/office/drawing/2014/main" id="{04E74B7E-904B-488E-97AB-16BB7C9CDF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DECCB06-3B34-467D-AAC4-34E63D8639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58AFF-9739-4D36-9EDC-13F74944F8CD}" type="slidenum">
              <a:rPr kumimoji="1" lang="ja-JP" altLang="en-US" smtClean="0"/>
              <a:t>‹#›</a:t>
            </a:fld>
            <a:endParaRPr kumimoji="1" lang="ja-JP" altLang="en-US"/>
          </a:p>
        </p:txBody>
      </p:sp>
    </p:spTree>
    <p:extLst>
      <p:ext uri="{BB962C8B-B14F-4D97-AF65-F5344CB8AC3E}">
        <p14:creationId xmlns:p14="http://schemas.microsoft.com/office/powerpoint/2010/main" val="4034934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emf"/></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mp"/><Relationship Id="rId7" Type="http://schemas.openxmlformats.org/officeDocument/2006/relationships/image" Target="../media/image8.tm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7F01483A-38BD-45F3-9114-CA1006B1899A}"/>
              </a:ext>
            </a:extLst>
          </p:cNvPr>
          <p:cNvPicPr>
            <a:picLocks noChangeAspect="1"/>
          </p:cNvPicPr>
          <p:nvPr/>
        </p:nvPicPr>
        <p:blipFill>
          <a:blip r:embed="rId3"/>
          <a:stretch>
            <a:fillRect/>
          </a:stretch>
        </p:blipFill>
        <p:spPr>
          <a:xfrm>
            <a:off x="8426824" y="187912"/>
            <a:ext cx="3765176" cy="6482176"/>
          </a:xfrm>
          <a:prstGeom prst="rect">
            <a:avLst/>
          </a:prstGeom>
        </p:spPr>
      </p:pic>
      <p:sp>
        <p:nvSpPr>
          <p:cNvPr id="5" name="吹き出し: 角を丸めた四角形 4">
            <a:extLst>
              <a:ext uri="{FF2B5EF4-FFF2-40B4-BE49-F238E27FC236}">
                <a16:creationId xmlns:a16="http://schemas.microsoft.com/office/drawing/2014/main" id="{9C6CA6C2-98BC-483A-BE9B-7F577E9B39CF}"/>
              </a:ext>
            </a:extLst>
          </p:cNvPr>
          <p:cNvSpPr/>
          <p:nvPr/>
        </p:nvSpPr>
        <p:spPr>
          <a:xfrm>
            <a:off x="265043" y="304800"/>
            <a:ext cx="8161781" cy="2690191"/>
          </a:xfrm>
          <a:prstGeom prst="wedgeRoundRectCallout">
            <a:avLst>
              <a:gd name="adj1" fmla="val 60465"/>
              <a:gd name="adj2" fmla="val 1904"/>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UD デジタル 教科書体 NP-B" panose="02020700000000000000" pitchFamily="18" charset="-128"/>
                <a:ea typeface="UD デジタル 教科書体 NP-B" panose="02020700000000000000" pitchFamily="18" charset="-128"/>
              </a:rPr>
              <a:t>インターネット上のソーシャルスキル</a:t>
            </a:r>
            <a:endParaRPr kumimoji="1" lang="en-US" altLang="ja-JP" sz="3200" dirty="0">
              <a:solidFill>
                <a:schemeClr val="tx1"/>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6000" dirty="0">
                <a:solidFill>
                  <a:srgbClr val="FF0000"/>
                </a:solidFill>
                <a:latin typeface="UD デジタル 教科書体 NP-B" panose="02020700000000000000" pitchFamily="18" charset="-128"/>
                <a:ea typeface="UD デジタル 教科書体 NP-B" panose="02020700000000000000" pitchFamily="18" charset="-128"/>
              </a:rPr>
              <a:t>コミュニケーション力</a:t>
            </a:r>
            <a:endParaRPr kumimoji="1" lang="en-US" altLang="ja-JP" sz="6000" dirty="0">
              <a:solidFill>
                <a:srgbClr val="FF0000"/>
              </a:solidFill>
              <a:latin typeface="UD デジタル 教科書体 NP-B" panose="02020700000000000000" pitchFamily="18" charset="-128"/>
              <a:ea typeface="UD デジタル 教科書体 NP-B" panose="02020700000000000000" pitchFamily="18" charset="-128"/>
            </a:endParaRPr>
          </a:p>
          <a:p>
            <a:r>
              <a:rPr kumimoji="1" lang="ja-JP" altLang="en-US" sz="440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3600" dirty="0">
                <a:solidFill>
                  <a:schemeClr val="tx1"/>
                </a:solidFill>
                <a:latin typeface="UD デジタル 教科書体 NP-B" panose="02020700000000000000" pitchFamily="18" charset="-128"/>
                <a:ea typeface="UD デジタル 教科書体 NP-B" panose="02020700000000000000" pitchFamily="18" charset="-128"/>
              </a:rPr>
              <a:t>を身に付けよう！</a:t>
            </a:r>
            <a:endParaRPr kumimoji="1" lang="ja-JP" altLang="en-US" sz="4400"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6" name="テキスト ボックス 5">
            <a:extLst>
              <a:ext uri="{FF2B5EF4-FFF2-40B4-BE49-F238E27FC236}">
                <a16:creationId xmlns:a16="http://schemas.microsoft.com/office/drawing/2014/main" id="{2D8E1B22-F846-4C20-BA7C-07E55F6010F8}"/>
              </a:ext>
            </a:extLst>
          </p:cNvPr>
          <p:cNvSpPr txBox="1"/>
          <p:nvPr/>
        </p:nvSpPr>
        <p:spPr>
          <a:xfrm>
            <a:off x="4161183" y="3896139"/>
            <a:ext cx="1577008" cy="1311965"/>
          </a:xfrm>
          <a:prstGeom prst="rect">
            <a:avLst/>
          </a:prstGeom>
          <a:solidFill>
            <a:schemeClr val="bg1"/>
          </a:solidFill>
        </p:spPr>
        <p:txBody>
          <a:bodyPr wrap="square" rtlCol="0">
            <a:spAutoFit/>
          </a:bodyPr>
          <a:lstStyle/>
          <a:p>
            <a:endParaRPr kumimoji="1" lang="ja-JP" altLang="en-US" dirty="0"/>
          </a:p>
        </p:txBody>
      </p:sp>
      <p:pic>
        <p:nvPicPr>
          <p:cNvPr id="9" name="図 8">
            <a:extLst>
              <a:ext uri="{FF2B5EF4-FFF2-40B4-BE49-F238E27FC236}">
                <a16:creationId xmlns:a16="http://schemas.microsoft.com/office/drawing/2014/main" id="{A100AFFA-A12F-4207-940C-F5D2D012EA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6442" y="2994991"/>
            <a:ext cx="4067211" cy="4067211"/>
          </a:xfrm>
          <a:prstGeom prst="rect">
            <a:avLst/>
          </a:prstGeom>
        </p:spPr>
      </p:pic>
    </p:spTree>
    <p:extLst>
      <p:ext uri="{BB962C8B-B14F-4D97-AF65-F5344CB8AC3E}">
        <p14:creationId xmlns:p14="http://schemas.microsoft.com/office/powerpoint/2010/main" val="3457428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90833E97-9C95-43A5-8CE8-7B030CFFC3A8}"/>
              </a:ext>
            </a:extLst>
          </p:cNvPr>
          <p:cNvSpPr txBox="1"/>
          <p:nvPr/>
        </p:nvSpPr>
        <p:spPr>
          <a:xfrm>
            <a:off x="1669775" y="104274"/>
            <a:ext cx="1338468" cy="461665"/>
          </a:xfrm>
          <a:prstGeom prst="rect">
            <a:avLst/>
          </a:prstGeom>
          <a:noFill/>
        </p:spPr>
        <p:txBody>
          <a:bodyPr wrap="square" rtlCol="0">
            <a:spAutoFit/>
          </a:bodyPr>
          <a:lstStyle/>
          <a:p>
            <a:r>
              <a:rPr kumimoji="1" lang="en-US" altLang="ja-JP" sz="2400" dirty="0">
                <a:solidFill>
                  <a:schemeClr val="bg1"/>
                </a:solidFill>
              </a:rPr>
              <a:t>〈</a:t>
            </a:r>
            <a:r>
              <a:rPr kumimoji="1" lang="ja-JP" altLang="en-US" sz="2400" dirty="0">
                <a:solidFill>
                  <a:schemeClr val="bg1"/>
                </a:solidFill>
              </a:rPr>
              <a:t>　</a:t>
            </a:r>
          </a:p>
        </p:txBody>
      </p:sp>
      <p:sp>
        <p:nvSpPr>
          <p:cNvPr id="15" name="テキスト ボックス 14">
            <a:extLst>
              <a:ext uri="{FF2B5EF4-FFF2-40B4-BE49-F238E27FC236}">
                <a16:creationId xmlns:a16="http://schemas.microsoft.com/office/drawing/2014/main" id="{A36FBD65-1680-43B0-9FD6-0C25E1D948F4}"/>
              </a:ext>
            </a:extLst>
          </p:cNvPr>
          <p:cNvSpPr txBox="1"/>
          <p:nvPr/>
        </p:nvSpPr>
        <p:spPr>
          <a:xfrm>
            <a:off x="124313" y="149524"/>
            <a:ext cx="851195" cy="461665"/>
          </a:xfrm>
          <a:prstGeom prst="rect">
            <a:avLst/>
          </a:prstGeom>
          <a:noFill/>
        </p:spPr>
        <p:txBody>
          <a:bodyPr wrap="square" rtlCol="0">
            <a:spAutoFit/>
          </a:bodyPr>
          <a:lstStyle/>
          <a:p>
            <a:r>
              <a:rPr kumimoji="1" lang="en-US" altLang="ja-JP" sz="2400" dirty="0">
                <a:solidFill>
                  <a:schemeClr val="bg1"/>
                </a:solidFill>
              </a:rPr>
              <a:t>〈</a:t>
            </a:r>
            <a:r>
              <a:rPr kumimoji="1" lang="ja-JP" altLang="en-US" sz="2400" dirty="0">
                <a:solidFill>
                  <a:schemeClr val="bg1"/>
                </a:solidFill>
              </a:rPr>
              <a:t>　</a:t>
            </a:r>
          </a:p>
        </p:txBody>
      </p:sp>
      <p:sp>
        <p:nvSpPr>
          <p:cNvPr id="46" name="テキスト ボックス 45">
            <a:extLst>
              <a:ext uri="{FF2B5EF4-FFF2-40B4-BE49-F238E27FC236}">
                <a16:creationId xmlns:a16="http://schemas.microsoft.com/office/drawing/2014/main" id="{C7904AC5-0C8D-4D33-BD4D-208D58D32CC0}"/>
              </a:ext>
            </a:extLst>
          </p:cNvPr>
          <p:cNvSpPr txBox="1"/>
          <p:nvPr/>
        </p:nvSpPr>
        <p:spPr>
          <a:xfrm>
            <a:off x="4199890" y="120744"/>
            <a:ext cx="851195" cy="461665"/>
          </a:xfrm>
          <a:prstGeom prst="rect">
            <a:avLst/>
          </a:prstGeom>
          <a:noFill/>
        </p:spPr>
        <p:txBody>
          <a:bodyPr wrap="square" rtlCol="0">
            <a:spAutoFit/>
          </a:bodyPr>
          <a:lstStyle/>
          <a:p>
            <a:r>
              <a:rPr kumimoji="1" lang="en-US" altLang="ja-JP" sz="2400" dirty="0">
                <a:solidFill>
                  <a:schemeClr val="bg1"/>
                </a:solidFill>
              </a:rPr>
              <a:t>〈</a:t>
            </a:r>
            <a:r>
              <a:rPr kumimoji="1" lang="ja-JP" altLang="en-US" sz="2400" dirty="0">
                <a:solidFill>
                  <a:schemeClr val="bg1"/>
                </a:solidFill>
              </a:rPr>
              <a:t>　</a:t>
            </a:r>
          </a:p>
        </p:txBody>
      </p:sp>
      <p:pic>
        <p:nvPicPr>
          <p:cNvPr id="5" name="図 4">
            <a:extLst>
              <a:ext uri="{FF2B5EF4-FFF2-40B4-BE49-F238E27FC236}">
                <a16:creationId xmlns:a16="http://schemas.microsoft.com/office/drawing/2014/main" id="{C974CB67-C63D-4A40-9CF4-4C1FCE4ED010}"/>
              </a:ext>
            </a:extLst>
          </p:cNvPr>
          <p:cNvPicPr>
            <a:picLocks noChangeAspect="1"/>
          </p:cNvPicPr>
          <p:nvPr/>
        </p:nvPicPr>
        <p:blipFill>
          <a:blip r:embed="rId3"/>
          <a:stretch>
            <a:fillRect/>
          </a:stretch>
        </p:blipFill>
        <p:spPr>
          <a:xfrm>
            <a:off x="8153476" y="4312919"/>
            <a:ext cx="3200400" cy="2380130"/>
          </a:xfrm>
          <a:prstGeom prst="rect">
            <a:avLst/>
          </a:prstGeom>
        </p:spPr>
      </p:pic>
      <p:pic>
        <p:nvPicPr>
          <p:cNvPr id="3" name="図 2">
            <a:extLst>
              <a:ext uri="{FF2B5EF4-FFF2-40B4-BE49-F238E27FC236}">
                <a16:creationId xmlns:a16="http://schemas.microsoft.com/office/drawing/2014/main" id="{A66A5421-3880-4554-86A2-FF14B976C89D}"/>
              </a:ext>
            </a:extLst>
          </p:cNvPr>
          <p:cNvPicPr>
            <a:picLocks noChangeAspect="1"/>
          </p:cNvPicPr>
          <p:nvPr/>
        </p:nvPicPr>
        <p:blipFill rotWithShape="1">
          <a:blip r:embed="rId4"/>
          <a:srcRect b="1544"/>
          <a:stretch/>
        </p:blipFill>
        <p:spPr>
          <a:xfrm>
            <a:off x="124313" y="104274"/>
            <a:ext cx="5878084" cy="6649452"/>
          </a:xfrm>
          <a:prstGeom prst="rect">
            <a:avLst/>
          </a:prstGeom>
        </p:spPr>
      </p:pic>
      <p:pic>
        <p:nvPicPr>
          <p:cNvPr id="4" name="図 3">
            <a:extLst>
              <a:ext uri="{FF2B5EF4-FFF2-40B4-BE49-F238E27FC236}">
                <a16:creationId xmlns:a16="http://schemas.microsoft.com/office/drawing/2014/main" id="{07DE6BF1-A50C-41C7-BDC8-317FEFDBA3F5}"/>
              </a:ext>
            </a:extLst>
          </p:cNvPr>
          <p:cNvPicPr>
            <a:picLocks noChangeAspect="1"/>
          </p:cNvPicPr>
          <p:nvPr/>
        </p:nvPicPr>
        <p:blipFill rotWithShape="1">
          <a:blip r:embed="rId5"/>
          <a:srcRect b="798"/>
          <a:stretch/>
        </p:blipFill>
        <p:spPr>
          <a:xfrm>
            <a:off x="6002397" y="104274"/>
            <a:ext cx="6065290" cy="6649452"/>
          </a:xfrm>
          <a:prstGeom prst="rect">
            <a:avLst/>
          </a:prstGeom>
        </p:spPr>
      </p:pic>
      <p:sp>
        <p:nvSpPr>
          <p:cNvPr id="2" name="楕円 1">
            <a:extLst>
              <a:ext uri="{FF2B5EF4-FFF2-40B4-BE49-F238E27FC236}">
                <a16:creationId xmlns:a16="http://schemas.microsoft.com/office/drawing/2014/main" id="{F3ECDEF8-36E2-49AF-B5C8-429AA10380D4}"/>
              </a:ext>
            </a:extLst>
          </p:cNvPr>
          <p:cNvSpPr/>
          <p:nvPr/>
        </p:nvSpPr>
        <p:spPr>
          <a:xfrm>
            <a:off x="8170610" y="4312919"/>
            <a:ext cx="3065282" cy="2205868"/>
          </a:xfrm>
          <a:prstGeom prst="ellipse">
            <a:avLst/>
          </a:prstGeom>
          <a:noFill/>
          <a:ln w="762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5194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B5726682-D8F6-4124-9900-D8FA6EF9B701}"/>
              </a:ext>
            </a:extLst>
          </p:cNvPr>
          <p:cNvSpPr/>
          <p:nvPr/>
        </p:nvSpPr>
        <p:spPr>
          <a:xfrm>
            <a:off x="1669772" y="293258"/>
            <a:ext cx="9077739" cy="6460468"/>
          </a:xfrm>
          <a:prstGeom prst="rect">
            <a:avLst/>
          </a:prstGeom>
          <a:solidFill>
            <a:srgbClr val="0DC0FF"/>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2E5BD8C3-EB63-4F81-8E9C-7A8DE3CEA29A}"/>
              </a:ext>
            </a:extLst>
          </p:cNvPr>
          <p:cNvSpPr txBox="1"/>
          <p:nvPr/>
        </p:nvSpPr>
        <p:spPr>
          <a:xfrm>
            <a:off x="7891670" y="85999"/>
            <a:ext cx="2749826" cy="461665"/>
          </a:xfrm>
          <a:prstGeom prst="rect">
            <a:avLst/>
          </a:prstGeom>
          <a:noFill/>
        </p:spPr>
        <p:txBody>
          <a:bodyPr wrap="square" rtlCol="0">
            <a:prstTxWarp prst="textPlain">
              <a:avLst/>
            </a:prstTxWarp>
            <a:spAutoFit/>
          </a:bodyPr>
          <a:lstStyle/>
          <a:p>
            <a:r>
              <a:rPr kumimoji="1" lang="ja-JP" altLang="en-US" sz="2400" dirty="0">
                <a:solidFill>
                  <a:schemeClr val="bg1"/>
                </a:solidFill>
              </a:rPr>
              <a:t>３回目　</a:t>
            </a:r>
          </a:p>
        </p:txBody>
      </p:sp>
      <p:sp>
        <p:nvSpPr>
          <p:cNvPr id="7" name="正方形/長方形 6">
            <a:extLst>
              <a:ext uri="{FF2B5EF4-FFF2-40B4-BE49-F238E27FC236}">
                <a16:creationId xmlns:a16="http://schemas.microsoft.com/office/drawing/2014/main" id="{9D4886A9-2763-441F-BF3E-E873053AD88F}"/>
              </a:ext>
            </a:extLst>
          </p:cNvPr>
          <p:cNvSpPr/>
          <p:nvPr/>
        </p:nvSpPr>
        <p:spPr>
          <a:xfrm>
            <a:off x="1669773" y="73497"/>
            <a:ext cx="9077739" cy="47225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90833E97-9C95-43A5-8CE8-7B030CFFC3A8}"/>
              </a:ext>
            </a:extLst>
          </p:cNvPr>
          <p:cNvSpPr txBox="1"/>
          <p:nvPr/>
        </p:nvSpPr>
        <p:spPr>
          <a:xfrm>
            <a:off x="1669775" y="104274"/>
            <a:ext cx="1338468" cy="461665"/>
          </a:xfrm>
          <a:prstGeom prst="rect">
            <a:avLst/>
          </a:prstGeom>
          <a:noFill/>
        </p:spPr>
        <p:txBody>
          <a:bodyPr wrap="square" rtlCol="0">
            <a:spAutoFit/>
          </a:bodyPr>
          <a:lstStyle/>
          <a:p>
            <a:r>
              <a:rPr kumimoji="1" lang="en-US" altLang="ja-JP" sz="2400" dirty="0">
                <a:solidFill>
                  <a:schemeClr val="bg1"/>
                </a:solidFill>
              </a:rPr>
              <a:t>〈</a:t>
            </a:r>
            <a:r>
              <a:rPr kumimoji="1" lang="ja-JP" altLang="en-US" sz="2400" dirty="0">
                <a:solidFill>
                  <a:schemeClr val="bg1"/>
                </a:solidFill>
              </a:rPr>
              <a:t>　</a:t>
            </a:r>
          </a:p>
        </p:txBody>
      </p:sp>
      <p:sp>
        <p:nvSpPr>
          <p:cNvPr id="25" name="星: 5 pt 24">
            <a:extLst>
              <a:ext uri="{FF2B5EF4-FFF2-40B4-BE49-F238E27FC236}">
                <a16:creationId xmlns:a16="http://schemas.microsoft.com/office/drawing/2014/main" id="{1B1FA5D9-D208-441C-89C4-9D4BE01A49D3}"/>
              </a:ext>
            </a:extLst>
          </p:cNvPr>
          <p:cNvSpPr/>
          <p:nvPr/>
        </p:nvSpPr>
        <p:spPr>
          <a:xfrm>
            <a:off x="1872247" y="2526815"/>
            <a:ext cx="260136" cy="160934"/>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 name="図 3">
            <a:extLst>
              <a:ext uri="{FF2B5EF4-FFF2-40B4-BE49-F238E27FC236}">
                <a16:creationId xmlns:a16="http://schemas.microsoft.com/office/drawing/2014/main" id="{4FEB46DC-80A2-460A-84A4-2D33659E0478}"/>
              </a:ext>
            </a:extLst>
          </p:cNvPr>
          <p:cNvPicPr>
            <a:picLocks noChangeAspect="1"/>
          </p:cNvPicPr>
          <p:nvPr/>
        </p:nvPicPr>
        <p:blipFill>
          <a:blip r:embed="rId3"/>
          <a:stretch>
            <a:fillRect/>
          </a:stretch>
        </p:blipFill>
        <p:spPr>
          <a:xfrm>
            <a:off x="9230383" y="2687749"/>
            <a:ext cx="1411113" cy="1185003"/>
          </a:xfrm>
          <a:prstGeom prst="rect">
            <a:avLst/>
          </a:prstGeom>
        </p:spPr>
      </p:pic>
      <p:sp>
        <p:nvSpPr>
          <p:cNvPr id="26" name="星: 5 pt 25">
            <a:extLst>
              <a:ext uri="{FF2B5EF4-FFF2-40B4-BE49-F238E27FC236}">
                <a16:creationId xmlns:a16="http://schemas.microsoft.com/office/drawing/2014/main" id="{C5F9FD82-23A4-4108-9F93-2AE186450292}"/>
              </a:ext>
            </a:extLst>
          </p:cNvPr>
          <p:cNvSpPr/>
          <p:nvPr/>
        </p:nvSpPr>
        <p:spPr>
          <a:xfrm>
            <a:off x="1872247" y="3784565"/>
            <a:ext cx="260136" cy="160934"/>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星: 5 pt 30">
            <a:extLst>
              <a:ext uri="{FF2B5EF4-FFF2-40B4-BE49-F238E27FC236}">
                <a16:creationId xmlns:a16="http://schemas.microsoft.com/office/drawing/2014/main" id="{55A452D2-9F42-44A9-ADFE-08AC18B56604}"/>
              </a:ext>
            </a:extLst>
          </p:cNvPr>
          <p:cNvSpPr/>
          <p:nvPr/>
        </p:nvSpPr>
        <p:spPr>
          <a:xfrm>
            <a:off x="1872247" y="5123996"/>
            <a:ext cx="260136" cy="160934"/>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 name="図 1">
            <a:extLst>
              <a:ext uri="{FF2B5EF4-FFF2-40B4-BE49-F238E27FC236}">
                <a16:creationId xmlns:a16="http://schemas.microsoft.com/office/drawing/2014/main" id="{2CACFAB2-3AFA-4596-8469-4369B6C65D27}"/>
              </a:ext>
            </a:extLst>
          </p:cNvPr>
          <p:cNvPicPr>
            <a:picLocks noChangeAspect="1"/>
          </p:cNvPicPr>
          <p:nvPr/>
        </p:nvPicPr>
        <p:blipFill>
          <a:blip r:embed="rId4"/>
          <a:stretch>
            <a:fillRect/>
          </a:stretch>
        </p:blipFill>
        <p:spPr>
          <a:xfrm>
            <a:off x="2387932" y="785701"/>
            <a:ext cx="6474713" cy="5291542"/>
          </a:xfrm>
          <a:prstGeom prst="rect">
            <a:avLst/>
          </a:prstGeom>
        </p:spPr>
      </p:pic>
      <p:sp>
        <p:nvSpPr>
          <p:cNvPr id="20" name="正方形/長方形 19">
            <a:extLst>
              <a:ext uri="{FF2B5EF4-FFF2-40B4-BE49-F238E27FC236}">
                <a16:creationId xmlns:a16="http://schemas.microsoft.com/office/drawing/2014/main" id="{E9EF0B5B-8C4B-46FC-A251-C85C646810B5}"/>
              </a:ext>
            </a:extLst>
          </p:cNvPr>
          <p:cNvSpPr/>
          <p:nvPr/>
        </p:nvSpPr>
        <p:spPr>
          <a:xfrm>
            <a:off x="2387934" y="2553652"/>
            <a:ext cx="5757932" cy="122700"/>
          </a:xfrm>
          <a:prstGeom prst="rect">
            <a:avLst/>
          </a:prstGeom>
          <a:solidFill>
            <a:srgbClr val="FF5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155110A6-E43E-4A13-B828-A034D516310C}"/>
              </a:ext>
            </a:extLst>
          </p:cNvPr>
          <p:cNvSpPr/>
          <p:nvPr/>
        </p:nvSpPr>
        <p:spPr>
          <a:xfrm>
            <a:off x="2387934" y="3811402"/>
            <a:ext cx="5757932" cy="122700"/>
          </a:xfrm>
          <a:prstGeom prst="rect">
            <a:avLst/>
          </a:prstGeom>
          <a:solidFill>
            <a:srgbClr val="FF5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89E79F93-206C-44CA-BE97-37EA501DE12A}"/>
              </a:ext>
            </a:extLst>
          </p:cNvPr>
          <p:cNvSpPr/>
          <p:nvPr/>
        </p:nvSpPr>
        <p:spPr>
          <a:xfrm>
            <a:off x="2387934" y="5123996"/>
            <a:ext cx="3708066" cy="122700"/>
          </a:xfrm>
          <a:prstGeom prst="rect">
            <a:avLst/>
          </a:prstGeom>
          <a:solidFill>
            <a:srgbClr val="FF5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3757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500"/>
                                        <p:tgtEl>
                                          <p:spTgt spid="2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left)">
                                      <p:cBhvr>
                                        <p:cTn id="23" dur="500"/>
                                        <p:tgtEl>
                                          <p:spTgt spid="3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left)">
                                      <p:cBhvr>
                                        <p:cTn id="2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31" grpId="0" animBg="1"/>
      <p:bldP spid="20" grpId="0" animBg="1"/>
      <p:bldP spid="19"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3F45F08-08B1-4E73-9727-7710A34262BB}"/>
              </a:ext>
            </a:extLst>
          </p:cNvPr>
          <p:cNvPicPr>
            <a:picLocks noChangeAspect="1"/>
          </p:cNvPicPr>
          <p:nvPr/>
        </p:nvPicPr>
        <p:blipFill rotWithShape="1">
          <a:blip r:embed="rId3">
            <a:extLst>
              <a:ext uri="{28A0092B-C50C-407E-A947-70E740481C1C}">
                <a14:useLocalDpi xmlns:a14="http://schemas.microsoft.com/office/drawing/2010/main" val="0"/>
              </a:ext>
            </a:extLst>
          </a:blip>
          <a:srcRect l="1430" r="1942"/>
          <a:stretch/>
        </p:blipFill>
        <p:spPr>
          <a:xfrm>
            <a:off x="0" y="1"/>
            <a:ext cx="12192000" cy="6858000"/>
          </a:xfrm>
          <a:prstGeom prst="rect">
            <a:avLst/>
          </a:prstGeom>
        </p:spPr>
      </p:pic>
      <p:sp>
        <p:nvSpPr>
          <p:cNvPr id="19" name="テキスト ボックス 18">
            <a:extLst>
              <a:ext uri="{FF2B5EF4-FFF2-40B4-BE49-F238E27FC236}">
                <a16:creationId xmlns:a16="http://schemas.microsoft.com/office/drawing/2014/main" id="{435A2543-309E-41AD-AA76-E6BFA250EDA3}"/>
              </a:ext>
            </a:extLst>
          </p:cNvPr>
          <p:cNvSpPr txBox="1"/>
          <p:nvPr/>
        </p:nvSpPr>
        <p:spPr>
          <a:xfrm>
            <a:off x="689611" y="493216"/>
            <a:ext cx="6135731" cy="584775"/>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3200" dirty="0">
                <a:solidFill>
                  <a:schemeClr val="bg1"/>
                </a:solidFill>
                <a:latin typeface="UD デジタル 教科書体 NK-B" panose="02020700000000000000" pitchFamily="18" charset="-128"/>
                <a:ea typeface="UD デジタル 教科書体 NK-B" panose="02020700000000000000" pitchFamily="18" charset="-128"/>
              </a:rPr>
              <a:t>トラブルを解決するためのポイント</a:t>
            </a:r>
            <a:endParaRPr kumimoji="1" lang="en-US" altLang="ja-JP" sz="32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23" name="テキスト ボックス 22">
            <a:extLst>
              <a:ext uri="{FF2B5EF4-FFF2-40B4-BE49-F238E27FC236}">
                <a16:creationId xmlns:a16="http://schemas.microsoft.com/office/drawing/2014/main" id="{70F1B5FA-E845-438E-88D6-CCED2DB9C413}"/>
              </a:ext>
            </a:extLst>
          </p:cNvPr>
          <p:cNvSpPr txBox="1"/>
          <p:nvPr/>
        </p:nvSpPr>
        <p:spPr>
          <a:xfrm>
            <a:off x="689611" y="1477348"/>
            <a:ext cx="6649034" cy="3108543"/>
          </a:xfrm>
          <a:prstGeom prst="rect">
            <a:avLst/>
          </a:prstGeom>
          <a:noFill/>
          <a:ln w="28575">
            <a:solidFill>
              <a:schemeClr val="bg1"/>
            </a:solidFill>
          </a:ln>
        </p:spPr>
        <p:txBody>
          <a:bodyPr wrap="square" rtlCol="0">
            <a:spAutoFit/>
          </a:bodyPr>
          <a:lstStyle/>
          <a:p>
            <a:r>
              <a:rPr kumimoji="1"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ポイント　</a:t>
            </a:r>
            <a:r>
              <a:rPr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①言葉の意味を正しく伝える</a:t>
            </a:r>
            <a:r>
              <a:rPr kumimoji="1"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　</a:t>
            </a:r>
            <a:r>
              <a:rPr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　　　</a:t>
            </a:r>
            <a:endParaRPr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r>
              <a:rPr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　　　　　　　　　</a:t>
            </a:r>
            <a:endParaRPr kumimoji="1"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r>
              <a:rPr kumimoji="1"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ポイント　②相手の気持ちを想像して伝える</a:t>
            </a:r>
            <a:endParaRPr kumimoji="1"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endParaRPr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r>
              <a:rPr kumimoji="1"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ポイント　③前向きな提案をする</a:t>
            </a:r>
            <a:endParaRPr kumimoji="1"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endParaRPr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endParaRPr kumimoji="1"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2" name="テキスト ボックス 11">
            <a:extLst>
              <a:ext uri="{FF2B5EF4-FFF2-40B4-BE49-F238E27FC236}">
                <a16:creationId xmlns:a16="http://schemas.microsoft.com/office/drawing/2014/main" id="{AAABB837-9B47-42C1-8768-403FB95C362B}"/>
              </a:ext>
            </a:extLst>
          </p:cNvPr>
          <p:cNvSpPr txBox="1"/>
          <p:nvPr/>
        </p:nvSpPr>
        <p:spPr>
          <a:xfrm>
            <a:off x="7553300" y="1443841"/>
            <a:ext cx="3708187" cy="3970318"/>
          </a:xfrm>
          <a:prstGeom prst="rect">
            <a:avLst/>
          </a:prstGeom>
          <a:noFill/>
          <a:ln w="28575">
            <a:solidFill>
              <a:schemeClr val="bg1"/>
            </a:solidFill>
          </a:ln>
        </p:spPr>
        <p:txBody>
          <a:bodyPr wrap="square" rtlCol="0">
            <a:spAutoFit/>
          </a:bodyPr>
          <a:lstStyle/>
          <a:p>
            <a:r>
              <a:rPr kumimoji="1"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・はずかしがらない</a:t>
            </a:r>
            <a:endParaRPr kumimoji="1"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endParaRPr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r>
              <a:rPr kumimoji="1"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・冷やかさない</a:t>
            </a:r>
            <a:endParaRPr kumimoji="1"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endParaRPr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r>
              <a:rPr kumimoji="1"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・よいところを見付ける</a:t>
            </a:r>
            <a:endParaRPr kumimoji="1"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endParaRPr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endParaRPr kumimoji="1"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endParaRPr kumimoji="1"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endParaRPr kumimoji="1"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3" name="テキスト ボックス 12">
            <a:extLst>
              <a:ext uri="{FF2B5EF4-FFF2-40B4-BE49-F238E27FC236}">
                <a16:creationId xmlns:a16="http://schemas.microsoft.com/office/drawing/2014/main" id="{444673E3-928B-4FCD-8F60-B21BD58EF179}"/>
              </a:ext>
            </a:extLst>
          </p:cNvPr>
          <p:cNvSpPr txBox="1"/>
          <p:nvPr/>
        </p:nvSpPr>
        <p:spPr>
          <a:xfrm>
            <a:off x="8378694" y="493216"/>
            <a:ext cx="1715257" cy="584775"/>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3200" dirty="0">
                <a:solidFill>
                  <a:schemeClr val="bg1"/>
                </a:solidFill>
                <a:latin typeface="UD デジタル 教科書体 NK-B" panose="02020700000000000000" pitchFamily="18" charset="-128"/>
                <a:ea typeface="UD デジタル 教科書体 NK-B" panose="02020700000000000000" pitchFamily="18" charset="-128"/>
              </a:rPr>
              <a:t>　約束事</a:t>
            </a:r>
            <a:endParaRPr kumimoji="1" lang="en-US" altLang="ja-JP" sz="3200" dirty="0">
              <a:solidFill>
                <a:schemeClr val="bg1"/>
              </a:solidFill>
              <a:latin typeface="UD デジタル 教科書体 NK-B" panose="02020700000000000000" pitchFamily="18" charset="-128"/>
              <a:ea typeface="UD デジタル 教科書体 NK-B" panose="02020700000000000000" pitchFamily="18" charset="-128"/>
            </a:endParaRPr>
          </a:p>
        </p:txBody>
      </p:sp>
      <p:pic>
        <p:nvPicPr>
          <p:cNvPr id="6" name="図 5">
            <a:extLst>
              <a:ext uri="{FF2B5EF4-FFF2-40B4-BE49-F238E27FC236}">
                <a16:creationId xmlns:a16="http://schemas.microsoft.com/office/drawing/2014/main" id="{542BC1DD-EBCC-4641-999E-D8FA700826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8694" y="3764446"/>
            <a:ext cx="2057400" cy="1777079"/>
          </a:xfrm>
          <a:prstGeom prst="rect">
            <a:avLst/>
          </a:prstGeom>
        </p:spPr>
      </p:pic>
    </p:spTree>
    <p:extLst>
      <p:ext uri="{BB962C8B-B14F-4D97-AF65-F5344CB8AC3E}">
        <p14:creationId xmlns:p14="http://schemas.microsoft.com/office/powerpoint/2010/main" val="134912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a:extLst>
              <a:ext uri="{FF2B5EF4-FFF2-40B4-BE49-F238E27FC236}">
                <a16:creationId xmlns:a16="http://schemas.microsoft.com/office/drawing/2014/main" id="{0DD277CF-7760-47EF-BA38-FE9A204F554B}"/>
              </a:ext>
            </a:extLst>
          </p:cNvPr>
          <p:cNvPicPr>
            <a:picLocks noChangeAspect="1"/>
          </p:cNvPicPr>
          <p:nvPr/>
        </p:nvPicPr>
        <p:blipFill rotWithShape="1">
          <a:blip r:embed="rId3"/>
          <a:srcRect t="1329" r="1948" b="2460"/>
          <a:stretch/>
        </p:blipFill>
        <p:spPr>
          <a:xfrm>
            <a:off x="6217529" y="34503"/>
            <a:ext cx="5731826" cy="6634557"/>
          </a:xfrm>
          <a:prstGeom prst="rect">
            <a:avLst/>
          </a:prstGeom>
        </p:spPr>
      </p:pic>
      <p:sp>
        <p:nvSpPr>
          <p:cNvPr id="6" name="テキスト ボックス 5">
            <a:extLst>
              <a:ext uri="{FF2B5EF4-FFF2-40B4-BE49-F238E27FC236}">
                <a16:creationId xmlns:a16="http://schemas.microsoft.com/office/drawing/2014/main" id="{EDBF6E23-91D3-442B-88FD-C44B8875C1B4}"/>
              </a:ext>
            </a:extLst>
          </p:cNvPr>
          <p:cNvSpPr txBox="1"/>
          <p:nvPr/>
        </p:nvSpPr>
        <p:spPr>
          <a:xfrm>
            <a:off x="633046" y="200820"/>
            <a:ext cx="5462954" cy="1142999"/>
          </a:xfrm>
          <a:prstGeom prst="rect">
            <a:avLst/>
          </a:prstGeom>
          <a:noFill/>
          <a:ln>
            <a:solidFill>
              <a:schemeClr val="tx1"/>
            </a:solidFill>
          </a:ln>
        </p:spPr>
        <p:txBody>
          <a:bodyPr wrap="square" rtlCol="0">
            <a:prstTxWarp prst="textPlain">
              <a:avLst/>
            </a:prstTxWarp>
            <a:spAutoFit/>
          </a:bodyPr>
          <a:lstStyle/>
          <a:p>
            <a:r>
              <a:rPr kumimoji="1" lang="ja-JP" altLang="en-US" b="1" dirty="0">
                <a:latin typeface="メイリオ" panose="020B0604030504040204" pitchFamily="50" charset="-128"/>
                <a:ea typeface="メイリオ" panose="020B0604030504040204" pitchFamily="50" charset="-128"/>
              </a:rPr>
              <a:t>練習しよう！　</a:t>
            </a:r>
            <a:endParaRPr kumimoji="1" lang="en-US" altLang="ja-JP" b="1" dirty="0">
              <a:latin typeface="メイリオ" panose="020B0604030504040204" pitchFamily="50" charset="-128"/>
              <a:ea typeface="メイリオ" panose="020B0604030504040204" pitchFamily="50" charset="-128"/>
            </a:endParaRPr>
          </a:p>
          <a:p>
            <a:r>
              <a:rPr kumimoji="1" lang="ja-JP" altLang="en-US" b="1" dirty="0">
                <a:latin typeface="メイリオ" panose="020B0604030504040204" pitchFamily="50" charset="-128"/>
                <a:ea typeface="メイリオ" panose="020B0604030504040204" pitchFamily="50" charset="-128"/>
              </a:rPr>
              <a:t>１回目</a:t>
            </a:r>
          </a:p>
        </p:txBody>
      </p:sp>
      <p:sp>
        <p:nvSpPr>
          <p:cNvPr id="7" name="吹き出し: 角を丸めた四角形 6">
            <a:extLst>
              <a:ext uri="{FF2B5EF4-FFF2-40B4-BE49-F238E27FC236}">
                <a16:creationId xmlns:a16="http://schemas.microsoft.com/office/drawing/2014/main" id="{FBDD3257-331C-4A2D-BA69-74402DCFD439}"/>
              </a:ext>
            </a:extLst>
          </p:cNvPr>
          <p:cNvSpPr/>
          <p:nvPr/>
        </p:nvSpPr>
        <p:spPr>
          <a:xfrm>
            <a:off x="7621949" y="1122887"/>
            <a:ext cx="2691945" cy="602048"/>
          </a:xfrm>
          <a:prstGeom prst="wedgeRoundRectCallout">
            <a:avLst>
              <a:gd name="adj1" fmla="val -54860"/>
              <a:gd name="adj2" fmla="val -5016"/>
              <a:gd name="adj3" fmla="val 16667"/>
            </a:avLst>
          </a:prstGeom>
          <a:solidFill>
            <a:schemeClr val="bg1"/>
          </a:solid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a:latin typeface="UD デジタル 教科書体 N-B" panose="02020700000000000000" pitchFamily="17" charset="-128"/>
                <a:ea typeface="UD デジタル 教科書体 N-B" panose="02020700000000000000" pitchFamily="17" charset="-128"/>
              </a:rPr>
              <a:t>これ買ったんだ！</a:t>
            </a:r>
          </a:p>
        </p:txBody>
      </p:sp>
      <p:sp>
        <p:nvSpPr>
          <p:cNvPr id="9" name="吹き出し: 角を丸めた四角形 8">
            <a:extLst>
              <a:ext uri="{FF2B5EF4-FFF2-40B4-BE49-F238E27FC236}">
                <a16:creationId xmlns:a16="http://schemas.microsoft.com/office/drawing/2014/main" id="{5A695961-E821-4A4A-83A5-9EB4A2940407}"/>
              </a:ext>
            </a:extLst>
          </p:cNvPr>
          <p:cNvSpPr/>
          <p:nvPr/>
        </p:nvSpPr>
        <p:spPr>
          <a:xfrm>
            <a:off x="7617135" y="2839137"/>
            <a:ext cx="2536721" cy="496412"/>
          </a:xfrm>
          <a:prstGeom prst="wedgeRoundRectCallout">
            <a:avLst>
              <a:gd name="adj1" fmla="val 58532"/>
              <a:gd name="adj2" fmla="val -8213"/>
              <a:gd name="adj3" fmla="val 16667"/>
            </a:avLst>
          </a:prstGeom>
          <a:solidFill>
            <a:srgbClr val="FFFF66"/>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a:latin typeface="UD デジタル 教科書体 N-B" panose="02020700000000000000" pitchFamily="17" charset="-128"/>
                <a:ea typeface="UD デジタル 教科書体 N-B" panose="02020700000000000000" pitchFamily="17" charset="-128"/>
              </a:rPr>
              <a:t>その服やばい</a:t>
            </a:r>
          </a:p>
        </p:txBody>
      </p:sp>
      <p:sp>
        <p:nvSpPr>
          <p:cNvPr id="10" name="吹き出し: 角を丸めた四角形 9">
            <a:extLst>
              <a:ext uri="{FF2B5EF4-FFF2-40B4-BE49-F238E27FC236}">
                <a16:creationId xmlns:a16="http://schemas.microsoft.com/office/drawing/2014/main" id="{6EF71D9F-23AF-43DB-A6B5-09BF943DB4BC}"/>
              </a:ext>
            </a:extLst>
          </p:cNvPr>
          <p:cNvSpPr/>
          <p:nvPr/>
        </p:nvSpPr>
        <p:spPr>
          <a:xfrm>
            <a:off x="7763698" y="3522452"/>
            <a:ext cx="3658805" cy="751372"/>
          </a:xfrm>
          <a:prstGeom prst="wedgeRoundRectCallout">
            <a:avLst>
              <a:gd name="adj1" fmla="val -56496"/>
              <a:gd name="adj2" fmla="val -18910"/>
              <a:gd name="adj3" fmla="val 16667"/>
            </a:avLst>
          </a:prstGeom>
          <a:solidFill>
            <a:schemeClr val="bg1"/>
          </a:solid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a:latin typeface="UD デジタル 教科書体 N-B" panose="02020700000000000000" pitchFamily="17" charset="-128"/>
                <a:ea typeface="UD デジタル 教科書体 N-B" panose="02020700000000000000" pitchFamily="17" charset="-128"/>
              </a:rPr>
              <a:t>えっ。</a:t>
            </a:r>
            <a:endParaRPr kumimoji="1" lang="en-US" altLang="ja-JP" sz="2400" dirty="0">
              <a:latin typeface="UD デジタル 教科書体 N-B" panose="02020700000000000000" pitchFamily="17" charset="-128"/>
              <a:ea typeface="UD デジタル 教科書体 N-B" panose="02020700000000000000" pitchFamily="17" charset="-128"/>
            </a:endParaRPr>
          </a:p>
          <a:p>
            <a:r>
              <a:rPr kumimoji="1" lang="ja-JP" altLang="en-US" sz="2400" dirty="0">
                <a:latin typeface="UD デジタル 教科書体 N-B" panose="02020700000000000000" pitchFamily="17" charset="-128"/>
                <a:ea typeface="UD デジタル 教科書体 N-B" panose="02020700000000000000" pitchFamily="17" charset="-128"/>
              </a:rPr>
              <a:t>何でそんなこと言うの！</a:t>
            </a:r>
            <a:endParaRPr kumimoji="1" lang="en-US" altLang="ja-JP" sz="2400" dirty="0">
              <a:latin typeface="UD デジタル 教科書体 N-B" panose="02020700000000000000" pitchFamily="17" charset="-128"/>
              <a:ea typeface="UD デジタル 教科書体 N-B" panose="02020700000000000000" pitchFamily="17" charset="-128"/>
            </a:endParaRPr>
          </a:p>
        </p:txBody>
      </p:sp>
      <p:sp>
        <p:nvSpPr>
          <p:cNvPr id="11" name="吹き出し: 角を丸めた四角形 10">
            <a:extLst>
              <a:ext uri="{FF2B5EF4-FFF2-40B4-BE49-F238E27FC236}">
                <a16:creationId xmlns:a16="http://schemas.microsoft.com/office/drawing/2014/main" id="{70F69B57-1F1C-48AA-8ED1-E282ED0EC90B}"/>
              </a:ext>
            </a:extLst>
          </p:cNvPr>
          <p:cNvSpPr/>
          <p:nvPr/>
        </p:nvSpPr>
        <p:spPr>
          <a:xfrm>
            <a:off x="7510271" y="4576203"/>
            <a:ext cx="2696759" cy="960796"/>
          </a:xfrm>
          <a:prstGeom prst="wedgeRoundRectCallout">
            <a:avLst>
              <a:gd name="adj1" fmla="val 57997"/>
              <a:gd name="adj2" fmla="val 9083"/>
              <a:gd name="adj3" fmla="val 16667"/>
            </a:avLst>
          </a:prstGeom>
          <a:solidFill>
            <a:srgbClr val="FFFF66"/>
          </a:solidFill>
          <a:ln/>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sz="2400" dirty="0">
              <a:latin typeface="UD デジタル 教科書体 N-B" panose="02020700000000000000" pitchFamily="17" charset="-128"/>
              <a:ea typeface="UD デジタル 教科書体 N-B" panose="02020700000000000000" pitchFamily="17" charset="-128"/>
            </a:endParaRPr>
          </a:p>
        </p:txBody>
      </p:sp>
      <p:sp>
        <p:nvSpPr>
          <p:cNvPr id="13" name="四角形: 角を丸くする 12">
            <a:extLst>
              <a:ext uri="{FF2B5EF4-FFF2-40B4-BE49-F238E27FC236}">
                <a16:creationId xmlns:a16="http://schemas.microsoft.com/office/drawing/2014/main" id="{7AC5D9FB-7ACC-41DB-9E8F-D79644C0D774}"/>
              </a:ext>
            </a:extLst>
          </p:cNvPr>
          <p:cNvSpPr/>
          <p:nvPr/>
        </p:nvSpPr>
        <p:spPr>
          <a:xfrm>
            <a:off x="6774346" y="1119970"/>
            <a:ext cx="735925" cy="44769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UD デジタル 教科書体 N-B" panose="02020700000000000000" pitchFamily="17" charset="-128"/>
                <a:ea typeface="UD デジタル 教科書体 N-B" panose="02020700000000000000" pitchFamily="17" charset="-128"/>
              </a:rPr>
              <a:t>Ａさん</a:t>
            </a:r>
            <a:endParaRPr kumimoji="1" lang="ja-JP" altLang="en-US" sz="1200" dirty="0">
              <a:solidFill>
                <a:schemeClr val="tx1"/>
              </a:solidFill>
              <a:latin typeface="BIZ UDゴシック" panose="020B0400000000000000" pitchFamily="49" charset="-128"/>
              <a:ea typeface="BIZ UDゴシック" panose="020B0400000000000000" pitchFamily="49" charset="-128"/>
            </a:endParaRPr>
          </a:p>
        </p:txBody>
      </p:sp>
      <p:sp>
        <p:nvSpPr>
          <p:cNvPr id="14" name="四角形: 角を丸くする 13">
            <a:extLst>
              <a:ext uri="{FF2B5EF4-FFF2-40B4-BE49-F238E27FC236}">
                <a16:creationId xmlns:a16="http://schemas.microsoft.com/office/drawing/2014/main" id="{7E1E9163-3DC2-49E8-998D-7BC4AC36381C}"/>
              </a:ext>
            </a:extLst>
          </p:cNvPr>
          <p:cNvSpPr/>
          <p:nvPr/>
        </p:nvSpPr>
        <p:spPr>
          <a:xfrm>
            <a:off x="10586055" y="2839137"/>
            <a:ext cx="793433" cy="380936"/>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UD デジタル 教科書体 N-B" panose="02020700000000000000" pitchFamily="17" charset="-128"/>
                <a:ea typeface="UD デジタル 教科書体 N-B" panose="02020700000000000000" pitchFamily="17" charset="-128"/>
              </a:rPr>
              <a:t>Ｂさん</a:t>
            </a:r>
            <a:endParaRPr kumimoji="1" lang="ja-JP" altLang="en-US" sz="1200" dirty="0">
              <a:solidFill>
                <a:schemeClr val="tx1"/>
              </a:solidFill>
              <a:latin typeface="BIZ UDゴシック" panose="020B0400000000000000" pitchFamily="49" charset="-128"/>
              <a:ea typeface="BIZ UDゴシック" panose="020B0400000000000000" pitchFamily="49" charset="-128"/>
            </a:endParaRPr>
          </a:p>
        </p:txBody>
      </p:sp>
      <p:sp>
        <p:nvSpPr>
          <p:cNvPr id="17" name="矢印: 右 16">
            <a:extLst>
              <a:ext uri="{FF2B5EF4-FFF2-40B4-BE49-F238E27FC236}">
                <a16:creationId xmlns:a16="http://schemas.microsoft.com/office/drawing/2014/main" id="{A9D67210-4533-4852-B7A8-1FC6CE80AACB}"/>
              </a:ext>
            </a:extLst>
          </p:cNvPr>
          <p:cNvSpPr/>
          <p:nvPr/>
        </p:nvSpPr>
        <p:spPr>
          <a:xfrm rot="10800000">
            <a:off x="5259838" y="1950684"/>
            <a:ext cx="595023" cy="4177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右 17">
            <a:extLst>
              <a:ext uri="{FF2B5EF4-FFF2-40B4-BE49-F238E27FC236}">
                <a16:creationId xmlns:a16="http://schemas.microsoft.com/office/drawing/2014/main" id="{0212D2DD-10AA-4947-AF7D-1E3EC417ADB7}"/>
              </a:ext>
            </a:extLst>
          </p:cNvPr>
          <p:cNvSpPr/>
          <p:nvPr/>
        </p:nvSpPr>
        <p:spPr>
          <a:xfrm rot="10800000">
            <a:off x="5234619" y="1883880"/>
            <a:ext cx="645459" cy="551329"/>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2" name="図 11">
            <a:extLst>
              <a:ext uri="{FF2B5EF4-FFF2-40B4-BE49-F238E27FC236}">
                <a16:creationId xmlns:a16="http://schemas.microsoft.com/office/drawing/2014/main" id="{84F03436-245F-4144-9975-FDC9232B1778}"/>
              </a:ext>
            </a:extLst>
          </p:cNvPr>
          <p:cNvPicPr>
            <a:picLocks noChangeAspect="1"/>
          </p:cNvPicPr>
          <p:nvPr/>
        </p:nvPicPr>
        <p:blipFill rotWithShape="1">
          <a:blip r:embed="rId4"/>
          <a:srcRect r="13312" b="8776"/>
          <a:stretch/>
        </p:blipFill>
        <p:spPr>
          <a:xfrm>
            <a:off x="633046" y="1724935"/>
            <a:ext cx="5579201" cy="4757145"/>
          </a:xfrm>
          <a:prstGeom prst="rect">
            <a:avLst/>
          </a:prstGeom>
        </p:spPr>
      </p:pic>
      <p:sp>
        <p:nvSpPr>
          <p:cNvPr id="19" name="四角形: 角を丸くする 18">
            <a:extLst>
              <a:ext uri="{FF2B5EF4-FFF2-40B4-BE49-F238E27FC236}">
                <a16:creationId xmlns:a16="http://schemas.microsoft.com/office/drawing/2014/main" id="{68AA24CA-8F03-4C68-875E-1141FCA28728}"/>
              </a:ext>
            </a:extLst>
          </p:cNvPr>
          <p:cNvSpPr/>
          <p:nvPr/>
        </p:nvSpPr>
        <p:spPr>
          <a:xfrm>
            <a:off x="6774346" y="3522452"/>
            <a:ext cx="735925" cy="44769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UD デジタル 教科書体 N-B" panose="02020700000000000000" pitchFamily="17" charset="-128"/>
                <a:ea typeface="UD デジタル 教科書体 N-B" panose="02020700000000000000" pitchFamily="17" charset="-128"/>
              </a:rPr>
              <a:t>Ａさん</a:t>
            </a:r>
            <a:endParaRPr kumimoji="1" lang="ja-JP" altLang="en-US" sz="1200" dirty="0">
              <a:solidFill>
                <a:schemeClr val="tx1"/>
              </a:solidFill>
              <a:latin typeface="BIZ UDゴシック" panose="020B0400000000000000" pitchFamily="49" charset="-128"/>
              <a:ea typeface="BIZ UDゴシック" panose="020B0400000000000000" pitchFamily="49" charset="-128"/>
            </a:endParaRPr>
          </a:p>
        </p:txBody>
      </p:sp>
      <p:sp>
        <p:nvSpPr>
          <p:cNvPr id="20" name="四角形: 角を丸くする 19">
            <a:extLst>
              <a:ext uri="{FF2B5EF4-FFF2-40B4-BE49-F238E27FC236}">
                <a16:creationId xmlns:a16="http://schemas.microsoft.com/office/drawing/2014/main" id="{FA06E679-D1BA-40F4-AEAA-BF1B7DECEDD2}"/>
              </a:ext>
            </a:extLst>
          </p:cNvPr>
          <p:cNvSpPr/>
          <p:nvPr/>
        </p:nvSpPr>
        <p:spPr>
          <a:xfrm>
            <a:off x="10572298" y="4576203"/>
            <a:ext cx="793433" cy="380936"/>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UD デジタル 教科書体 N-B" panose="02020700000000000000" pitchFamily="17" charset="-128"/>
                <a:ea typeface="UD デジタル 教科書体 N-B" panose="02020700000000000000" pitchFamily="17" charset="-128"/>
              </a:rPr>
              <a:t>Ｂさん</a:t>
            </a:r>
            <a:endParaRPr kumimoji="1" lang="ja-JP" altLang="en-US" sz="1200" dirty="0">
              <a:solidFill>
                <a:schemeClr val="tx1"/>
              </a:solidFill>
              <a:latin typeface="BIZ UDゴシック" panose="020B0400000000000000" pitchFamily="49" charset="-128"/>
              <a:ea typeface="BIZ UDゴシック" panose="020B0400000000000000" pitchFamily="49" charset="-128"/>
            </a:endParaRPr>
          </a:p>
        </p:txBody>
      </p:sp>
      <p:pic>
        <p:nvPicPr>
          <p:cNvPr id="22" name="図 21">
            <a:extLst>
              <a:ext uri="{FF2B5EF4-FFF2-40B4-BE49-F238E27FC236}">
                <a16:creationId xmlns:a16="http://schemas.microsoft.com/office/drawing/2014/main" id="{16B890D7-F7C5-47C4-AF3B-E4B2B27542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05762">
            <a:off x="8067562" y="1745993"/>
            <a:ext cx="1258052" cy="1169989"/>
          </a:xfrm>
          <a:prstGeom prst="rect">
            <a:avLst/>
          </a:prstGeom>
        </p:spPr>
      </p:pic>
      <p:sp>
        <p:nvSpPr>
          <p:cNvPr id="23" name="矢印: 右 22">
            <a:extLst>
              <a:ext uri="{FF2B5EF4-FFF2-40B4-BE49-F238E27FC236}">
                <a16:creationId xmlns:a16="http://schemas.microsoft.com/office/drawing/2014/main" id="{53E1D12A-58E7-4281-8E31-A55CE05274AD}"/>
              </a:ext>
            </a:extLst>
          </p:cNvPr>
          <p:cNvSpPr/>
          <p:nvPr/>
        </p:nvSpPr>
        <p:spPr>
          <a:xfrm rot="10800000">
            <a:off x="5259838" y="2669621"/>
            <a:ext cx="595023" cy="4177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8698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3" grpId="0" animBg="1"/>
      <p:bldP spid="14" grpId="0" animBg="1"/>
      <p:bldP spid="18" grpId="0" animBg="1"/>
      <p:bldP spid="19" grpId="0" animBg="1"/>
      <p:bldP spid="20"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6A4491C2-428A-4E3B-8C9B-64CD721C5D1C}"/>
              </a:ext>
            </a:extLst>
          </p:cNvPr>
          <p:cNvPicPr>
            <a:picLocks noChangeAspect="1"/>
          </p:cNvPicPr>
          <p:nvPr/>
        </p:nvPicPr>
        <p:blipFill rotWithShape="1">
          <a:blip r:embed="rId3">
            <a:extLst>
              <a:ext uri="{28A0092B-C50C-407E-A947-70E740481C1C}">
                <a14:useLocalDpi xmlns:a14="http://schemas.microsoft.com/office/drawing/2010/main" val="0"/>
              </a:ext>
            </a:extLst>
          </a:blip>
          <a:srcRect l="1430" r="1942"/>
          <a:stretch/>
        </p:blipFill>
        <p:spPr>
          <a:xfrm>
            <a:off x="0" y="1"/>
            <a:ext cx="12192000" cy="6858000"/>
          </a:xfrm>
          <a:prstGeom prst="rect">
            <a:avLst/>
          </a:prstGeom>
        </p:spPr>
      </p:pic>
      <p:sp>
        <p:nvSpPr>
          <p:cNvPr id="19" name="テキスト ボックス 18">
            <a:extLst>
              <a:ext uri="{FF2B5EF4-FFF2-40B4-BE49-F238E27FC236}">
                <a16:creationId xmlns:a16="http://schemas.microsoft.com/office/drawing/2014/main" id="{435A2543-309E-41AD-AA76-E6BFA250EDA3}"/>
              </a:ext>
            </a:extLst>
          </p:cNvPr>
          <p:cNvSpPr txBox="1"/>
          <p:nvPr/>
        </p:nvSpPr>
        <p:spPr>
          <a:xfrm>
            <a:off x="3011169" y="475794"/>
            <a:ext cx="4643116"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3200" dirty="0">
                <a:solidFill>
                  <a:schemeClr val="bg1"/>
                </a:solidFill>
                <a:latin typeface="UD デジタル 教科書体 NK-B" panose="02020700000000000000" pitchFamily="18" charset="-128"/>
                <a:ea typeface="UD デジタル 教科書体 NK-B" panose="02020700000000000000" pitchFamily="18" charset="-128"/>
              </a:rPr>
              <a:t>Ｂさんの立場で考えよう！</a:t>
            </a:r>
            <a:endParaRPr kumimoji="1" lang="en-US" altLang="ja-JP" sz="32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23" name="テキスト ボックス 22">
            <a:extLst>
              <a:ext uri="{FF2B5EF4-FFF2-40B4-BE49-F238E27FC236}">
                <a16:creationId xmlns:a16="http://schemas.microsoft.com/office/drawing/2014/main" id="{70F1B5FA-E845-438E-88D6-CCED2DB9C413}"/>
              </a:ext>
            </a:extLst>
          </p:cNvPr>
          <p:cNvSpPr txBox="1"/>
          <p:nvPr/>
        </p:nvSpPr>
        <p:spPr>
          <a:xfrm>
            <a:off x="3011169" y="1206488"/>
            <a:ext cx="6669544" cy="4832092"/>
          </a:xfrm>
          <a:prstGeom prst="rect">
            <a:avLst/>
          </a:prstGeom>
          <a:noFill/>
          <a:ln>
            <a:noFill/>
          </a:ln>
        </p:spPr>
        <p:txBody>
          <a:bodyPr wrap="square" rtlCol="0">
            <a:spAutoFit/>
          </a:bodyPr>
          <a:lstStyle/>
          <a:p>
            <a:r>
              <a:rPr kumimoji="1"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ポイント　</a:t>
            </a:r>
            <a:r>
              <a:rPr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①言葉の意味を正しく伝える</a:t>
            </a:r>
            <a:endParaRPr kumimoji="1"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r>
              <a:rPr kumimoji="1"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　　　　　　</a:t>
            </a:r>
            <a:r>
              <a:rPr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　　　</a:t>
            </a:r>
            <a:endParaRPr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r>
              <a:rPr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　　　　　　　　　かわいいって意味だよ。</a:t>
            </a:r>
            <a:endParaRPr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endParaRPr kumimoji="1"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r>
              <a:rPr kumimoji="1"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ポイント　②相手の気持ちを想像して伝える</a:t>
            </a:r>
            <a:endParaRPr kumimoji="1"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endParaRPr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r>
              <a:rPr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　　　　　　　　　</a:t>
            </a:r>
            <a:r>
              <a:rPr lang="ja-JP" altLang="en-US" sz="2800" dirty="0" err="1">
                <a:solidFill>
                  <a:schemeClr val="bg1"/>
                </a:solidFill>
                <a:latin typeface="UD デジタル 教科書体 NK-B" panose="02020700000000000000" pitchFamily="18" charset="-128"/>
                <a:ea typeface="UD デジタル 教科書体 NK-B" panose="02020700000000000000" pitchFamily="18" charset="-128"/>
              </a:rPr>
              <a:t>ご</a:t>
            </a:r>
            <a:r>
              <a:rPr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かいさせちゃったね。</a:t>
            </a:r>
            <a:endParaRPr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endParaRPr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r>
              <a:rPr kumimoji="1"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ポイント　③前向きな提案をする</a:t>
            </a:r>
            <a:endParaRPr kumimoji="1"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r>
              <a:rPr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　　　　　　</a:t>
            </a:r>
            <a:endParaRPr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r>
              <a:rPr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　　　　　　　　　今度見せてほしいな。</a:t>
            </a:r>
            <a:endParaRPr lang="en-US" altLang="ja-JP" sz="3200" dirty="0">
              <a:latin typeface="UD デジタル 教科書体 NK-B" panose="02020700000000000000" pitchFamily="18" charset="-128"/>
              <a:ea typeface="UD デジタル 教科書体 NK-B" panose="02020700000000000000" pitchFamily="18" charset="-128"/>
            </a:endParaRPr>
          </a:p>
        </p:txBody>
      </p:sp>
      <p:sp>
        <p:nvSpPr>
          <p:cNvPr id="29" name="矢印: 右 28">
            <a:extLst>
              <a:ext uri="{FF2B5EF4-FFF2-40B4-BE49-F238E27FC236}">
                <a16:creationId xmlns:a16="http://schemas.microsoft.com/office/drawing/2014/main" id="{81581105-495A-4094-9B04-70ADE11E8A5F}"/>
              </a:ext>
            </a:extLst>
          </p:cNvPr>
          <p:cNvSpPr/>
          <p:nvPr/>
        </p:nvSpPr>
        <p:spPr>
          <a:xfrm rot="5400000">
            <a:off x="5900934" y="1611601"/>
            <a:ext cx="390130" cy="537882"/>
          </a:xfrm>
          <a:prstGeom prst="rightArrow">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矢印: 右 29">
            <a:extLst>
              <a:ext uri="{FF2B5EF4-FFF2-40B4-BE49-F238E27FC236}">
                <a16:creationId xmlns:a16="http://schemas.microsoft.com/office/drawing/2014/main" id="{98E9BDDC-3C3B-448F-9206-B148D4963F56}"/>
              </a:ext>
            </a:extLst>
          </p:cNvPr>
          <p:cNvSpPr/>
          <p:nvPr/>
        </p:nvSpPr>
        <p:spPr>
          <a:xfrm rot="5400000">
            <a:off x="5900934" y="3353593"/>
            <a:ext cx="390131" cy="537882"/>
          </a:xfrm>
          <a:prstGeom prst="rightArrow">
            <a:avLst>
              <a:gd name="adj1" fmla="val 50000"/>
              <a:gd name="adj2" fmla="val 60000"/>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矢印: 右 30">
            <a:extLst>
              <a:ext uri="{FF2B5EF4-FFF2-40B4-BE49-F238E27FC236}">
                <a16:creationId xmlns:a16="http://schemas.microsoft.com/office/drawing/2014/main" id="{E57AF416-CA02-42C1-AFBB-A7B2D62BF58C}"/>
              </a:ext>
            </a:extLst>
          </p:cNvPr>
          <p:cNvSpPr/>
          <p:nvPr/>
        </p:nvSpPr>
        <p:spPr>
          <a:xfrm rot="5400000">
            <a:off x="5900933" y="5061927"/>
            <a:ext cx="390134" cy="537882"/>
          </a:xfrm>
          <a:prstGeom prst="rightArrow">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53D68C10-DD6D-4B55-84A6-9DDEBCC077E9}"/>
              </a:ext>
            </a:extLst>
          </p:cNvPr>
          <p:cNvSpPr/>
          <p:nvPr/>
        </p:nvSpPr>
        <p:spPr>
          <a:xfrm>
            <a:off x="4844854" y="2554595"/>
            <a:ext cx="3559631"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15F7BE19-C389-424B-B3B1-836BE696888F}"/>
              </a:ext>
            </a:extLst>
          </p:cNvPr>
          <p:cNvPicPr>
            <a:picLocks noChangeAspect="1"/>
          </p:cNvPicPr>
          <p:nvPr/>
        </p:nvPicPr>
        <p:blipFill>
          <a:blip r:embed="rId4"/>
          <a:stretch>
            <a:fillRect/>
          </a:stretch>
        </p:blipFill>
        <p:spPr>
          <a:xfrm>
            <a:off x="4844112" y="4270675"/>
            <a:ext cx="3560373" cy="48772"/>
          </a:xfrm>
          <a:prstGeom prst="rect">
            <a:avLst/>
          </a:prstGeom>
        </p:spPr>
      </p:pic>
      <p:sp>
        <p:nvSpPr>
          <p:cNvPr id="15" name="正方形/長方形 14">
            <a:extLst>
              <a:ext uri="{FF2B5EF4-FFF2-40B4-BE49-F238E27FC236}">
                <a16:creationId xmlns:a16="http://schemas.microsoft.com/office/drawing/2014/main" id="{78F2EF5D-2B5E-4A4B-906D-0F139EEE3FB5}"/>
              </a:ext>
            </a:extLst>
          </p:cNvPr>
          <p:cNvSpPr/>
          <p:nvPr/>
        </p:nvSpPr>
        <p:spPr>
          <a:xfrm>
            <a:off x="4832154" y="5986014"/>
            <a:ext cx="3342856" cy="525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35786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CBB2D431-5AD3-40F6-9BD3-3E52B1DBE05B}"/>
              </a:ext>
            </a:extLst>
          </p:cNvPr>
          <p:cNvPicPr>
            <a:picLocks noChangeAspect="1"/>
          </p:cNvPicPr>
          <p:nvPr/>
        </p:nvPicPr>
        <p:blipFill rotWithShape="1">
          <a:blip r:embed="rId3"/>
          <a:srcRect t="1329" r="1948" b="2460"/>
          <a:stretch/>
        </p:blipFill>
        <p:spPr>
          <a:xfrm>
            <a:off x="6217529" y="34503"/>
            <a:ext cx="5731826" cy="6634557"/>
          </a:xfrm>
          <a:prstGeom prst="rect">
            <a:avLst/>
          </a:prstGeom>
        </p:spPr>
      </p:pic>
      <p:pic>
        <p:nvPicPr>
          <p:cNvPr id="12" name="図 11">
            <a:extLst>
              <a:ext uri="{FF2B5EF4-FFF2-40B4-BE49-F238E27FC236}">
                <a16:creationId xmlns:a16="http://schemas.microsoft.com/office/drawing/2014/main" id="{84F03436-245F-4144-9975-FDC9232B1778}"/>
              </a:ext>
            </a:extLst>
          </p:cNvPr>
          <p:cNvPicPr>
            <a:picLocks noChangeAspect="1"/>
          </p:cNvPicPr>
          <p:nvPr/>
        </p:nvPicPr>
        <p:blipFill rotWithShape="1">
          <a:blip r:embed="rId4"/>
          <a:srcRect r="13312" b="8776"/>
          <a:stretch/>
        </p:blipFill>
        <p:spPr>
          <a:xfrm>
            <a:off x="668293" y="1724935"/>
            <a:ext cx="5579201" cy="4757145"/>
          </a:xfrm>
          <a:prstGeom prst="rect">
            <a:avLst/>
          </a:prstGeom>
        </p:spPr>
      </p:pic>
      <p:sp>
        <p:nvSpPr>
          <p:cNvPr id="6" name="テキスト ボックス 5">
            <a:extLst>
              <a:ext uri="{FF2B5EF4-FFF2-40B4-BE49-F238E27FC236}">
                <a16:creationId xmlns:a16="http://schemas.microsoft.com/office/drawing/2014/main" id="{EDBF6E23-91D3-442B-88FD-C44B8875C1B4}"/>
              </a:ext>
            </a:extLst>
          </p:cNvPr>
          <p:cNvSpPr txBox="1"/>
          <p:nvPr/>
        </p:nvSpPr>
        <p:spPr>
          <a:xfrm>
            <a:off x="633046" y="200820"/>
            <a:ext cx="5462954" cy="1142999"/>
          </a:xfrm>
          <a:prstGeom prst="rect">
            <a:avLst/>
          </a:prstGeom>
          <a:noFill/>
          <a:ln>
            <a:solidFill>
              <a:schemeClr val="tx1"/>
            </a:solidFill>
          </a:ln>
        </p:spPr>
        <p:txBody>
          <a:bodyPr wrap="square" rtlCol="0">
            <a:prstTxWarp prst="textPlain">
              <a:avLst/>
            </a:prstTxWarp>
            <a:spAutoFit/>
          </a:bodyPr>
          <a:lstStyle/>
          <a:p>
            <a:r>
              <a:rPr kumimoji="1" lang="ja-JP" altLang="en-US" b="1" dirty="0">
                <a:latin typeface="メイリオ" panose="020B0604030504040204" pitchFamily="50" charset="-128"/>
                <a:ea typeface="メイリオ" panose="020B0604030504040204" pitchFamily="50" charset="-128"/>
              </a:rPr>
              <a:t>練習しよう！　</a:t>
            </a:r>
            <a:endParaRPr kumimoji="1" lang="en-US" altLang="ja-JP" b="1" dirty="0">
              <a:latin typeface="メイリオ" panose="020B0604030504040204" pitchFamily="50" charset="-128"/>
              <a:ea typeface="メイリオ" panose="020B0604030504040204" pitchFamily="50" charset="-128"/>
            </a:endParaRPr>
          </a:p>
          <a:p>
            <a:r>
              <a:rPr kumimoji="1" lang="ja-JP" altLang="en-US" b="1" dirty="0">
                <a:latin typeface="メイリオ" panose="020B0604030504040204" pitchFamily="50" charset="-128"/>
                <a:ea typeface="メイリオ" panose="020B0604030504040204" pitchFamily="50" charset="-128"/>
              </a:rPr>
              <a:t>１回目</a:t>
            </a:r>
          </a:p>
        </p:txBody>
      </p:sp>
      <p:sp>
        <p:nvSpPr>
          <p:cNvPr id="7" name="吹き出し: 角を丸めた四角形 6">
            <a:extLst>
              <a:ext uri="{FF2B5EF4-FFF2-40B4-BE49-F238E27FC236}">
                <a16:creationId xmlns:a16="http://schemas.microsoft.com/office/drawing/2014/main" id="{FBDD3257-331C-4A2D-BA69-74402DCFD439}"/>
              </a:ext>
            </a:extLst>
          </p:cNvPr>
          <p:cNvSpPr/>
          <p:nvPr/>
        </p:nvSpPr>
        <p:spPr>
          <a:xfrm>
            <a:off x="7621949" y="1122887"/>
            <a:ext cx="2691945" cy="602048"/>
          </a:xfrm>
          <a:prstGeom prst="wedgeRoundRectCallout">
            <a:avLst>
              <a:gd name="adj1" fmla="val -54860"/>
              <a:gd name="adj2" fmla="val -5016"/>
              <a:gd name="adj3" fmla="val 16667"/>
            </a:avLst>
          </a:prstGeom>
          <a:solidFill>
            <a:schemeClr val="bg1"/>
          </a:solid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a:latin typeface="UD デジタル 教科書体 N-B" panose="02020700000000000000" pitchFamily="17" charset="-128"/>
                <a:ea typeface="UD デジタル 教科書体 N-B" panose="02020700000000000000" pitchFamily="17" charset="-128"/>
              </a:rPr>
              <a:t>これ買ったんだ！</a:t>
            </a:r>
          </a:p>
        </p:txBody>
      </p:sp>
      <p:sp>
        <p:nvSpPr>
          <p:cNvPr id="9" name="吹き出し: 角を丸めた四角形 8">
            <a:extLst>
              <a:ext uri="{FF2B5EF4-FFF2-40B4-BE49-F238E27FC236}">
                <a16:creationId xmlns:a16="http://schemas.microsoft.com/office/drawing/2014/main" id="{5A695961-E821-4A4A-83A5-9EB4A2940407}"/>
              </a:ext>
            </a:extLst>
          </p:cNvPr>
          <p:cNvSpPr/>
          <p:nvPr/>
        </p:nvSpPr>
        <p:spPr>
          <a:xfrm>
            <a:off x="7617135" y="2839137"/>
            <a:ext cx="2536721" cy="496412"/>
          </a:xfrm>
          <a:prstGeom prst="wedgeRoundRectCallout">
            <a:avLst>
              <a:gd name="adj1" fmla="val 58532"/>
              <a:gd name="adj2" fmla="val -8213"/>
              <a:gd name="adj3" fmla="val 16667"/>
            </a:avLst>
          </a:prstGeom>
          <a:solidFill>
            <a:srgbClr val="FFFF66"/>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a:latin typeface="UD デジタル 教科書体 N-B" panose="02020700000000000000" pitchFamily="17" charset="-128"/>
                <a:ea typeface="UD デジタル 教科書体 N-B" panose="02020700000000000000" pitchFamily="17" charset="-128"/>
              </a:rPr>
              <a:t>その服やばい</a:t>
            </a:r>
          </a:p>
        </p:txBody>
      </p:sp>
      <p:sp>
        <p:nvSpPr>
          <p:cNvPr id="10" name="吹き出し: 角を丸めた四角形 9">
            <a:extLst>
              <a:ext uri="{FF2B5EF4-FFF2-40B4-BE49-F238E27FC236}">
                <a16:creationId xmlns:a16="http://schemas.microsoft.com/office/drawing/2014/main" id="{6EF71D9F-23AF-43DB-A6B5-09BF943DB4BC}"/>
              </a:ext>
            </a:extLst>
          </p:cNvPr>
          <p:cNvSpPr/>
          <p:nvPr/>
        </p:nvSpPr>
        <p:spPr>
          <a:xfrm>
            <a:off x="7763698" y="3522452"/>
            <a:ext cx="3658805" cy="751372"/>
          </a:xfrm>
          <a:prstGeom prst="wedgeRoundRectCallout">
            <a:avLst>
              <a:gd name="adj1" fmla="val -56496"/>
              <a:gd name="adj2" fmla="val -18910"/>
              <a:gd name="adj3" fmla="val 16667"/>
            </a:avLst>
          </a:prstGeom>
          <a:solidFill>
            <a:schemeClr val="bg1"/>
          </a:solid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a:latin typeface="UD デジタル 教科書体 N-B" panose="02020700000000000000" pitchFamily="17" charset="-128"/>
                <a:ea typeface="UD デジタル 教科書体 N-B" panose="02020700000000000000" pitchFamily="17" charset="-128"/>
              </a:rPr>
              <a:t>えっ。</a:t>
            </a:r>
            <a:endParaRPr kumimoji="1" lang="en-US" altLang="ja-JP" sz="2400" dirty="0">
              <a:latin typeface="UD デジタル 教科書体 N-B" panose="02020700000000000000" pitchFamily="17" charset="-128"/>
              <a:ea typeface="UD デジタル 教科書体 N-B" panose="02020700000000000000" pitchFamily="17" charset="-128"/>
            </a:endParaRPr>
          </a:p>
          <a:p>
            <a:r>
              <a:rPr kumimoji="1" lang="ja-JP" altLang="en-US" sz="2400" dirty="0">
                <a:latin typeface="UD デジタル 教科書体 N-B" panose="02020700000000000000" pitchFamily="17" charset="-128"/>
                <a:ea typeface="UD デジタル 教科書体 N-B" panose="02020700000000000000" pitchFamily="17" charset="-128"/>
              </a:rPr>
              <a:t>何でそんなこと言うの！</a:t>
            </a:r>
            <a:endParaRPr kumimoji="1" lang="en-US" altLang="ja-JP" sz="2400" dirty="0">
              <a:latin typeface="UD デジタル 教科書体 N-B" panose="02020700000000000000" pitchFamily="17" charset="-128"/>
              <a:ea typeface="UD デジタル 教科書体 N-B" panose="02020700000000000000" pitchFamily="17" charset="-128"/>
            </a:endParaRPr>
          </a:p>
        </p:txBody>
      </p:sp>
      <p:sp>
        <p:nvSpPr>
          <p:cNvPr id="11" name="吹き出し: 角を丸めた四角形 10">
            <a:extLst>
              <a:ext uri="{FF2B5EF4-FFF2-40B4-BE49-F238E27FC236}">
                <a16:creationId xmlns:a16="http://schemas.microsoft.com/office/drawing/2014/main" id="{70F69B57-1F1C-48AA-8ED1-E282ED0EC90B}"/>
              </a:ext>
            </a:extLst>
          </p:cNvPr>
          <p:cNvSpPr/>
          <p:nvPr/>
        </p:nvSpPr>
        <p:spPr>
          <a:xfrm>
            <a:off x="7510271" y="4576203"/>
            <a:ext cx="2696759" cy="960796"/>
          </a:xfrm>
          <a:prstGeom prst="wedgeRoundRectCallout">
            <a:avLst>
              <a:gd name="adj1" fmla="val 57997"/>
              <a:gd name="adj2" fmla="val 9083"/>
              <a:gd name="adj3" fmla="val 16667"/>
            </a:avLst>
          </a:prstGeom>
          <a:solidFill>
            <a:srgbClr val="FFFF66"/>
          </a:solidFill>
          <a:ln/>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sz="2400" dirty="0">
              <a:latin typeface="UD デジタル 教科書体 N-B" panose="02020700000000000000" pitchFamily="17" charset="-128"/>
              <a:ea typeface="UD デジタル 教科書体 N-B" panose="02020700000000000000" pitchFamily="17" charset="-128"/>
            </a:endParaRPr>
          </a:p>
        </p:txBody>
      </p:sp>
      <p:sp>
        <p:nvSpPr>
          <p:cNvPr id="13" name="四角形: 角を丸くする 12">
            <a:extLst>
              <a:ext uri="{FF2B5EF4-FFF2-40B4-BE49-F238E27FC236}">
                <a16:creationId xmlns:a16="http://schemas.microsoft.com/office/drawing/2014/main" id="{7AC5D9FB-7ACC-41DB-9E8F-D79644C0D774}"/>
              </a:ext>
            </a:extLst>
          </p:cNvPr>
          <p:cNvSpPr/>
          <p:nvPr/>
        </p:nvSpPr>
        <p:spPr>
          <a:xfrm>
            <a:off x="6774346" y="1119970"/>
            <a:ext cx="735925" cy="44769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UD デジタル 教科書体 N-B" panose="02020700000000000000" pitchFamily="17" charset="-128"/>
                <a:ea typeface="UD デジタル 教科書体 N-B" panose="02020700000000000000" pitchFamily="17" charset="-128"/>
              </a:rPr>
              <a:t>Ａさん</a:t>
            </a:r>
            <a:endParaRPr kumimoji="1" lang="ja-JP" altLang="en-US" sz="1200" dirty="0">
              <a:solidFill>
                <a:schemeClr val="tx1"/>
              </a:solidFill>
              <a:latin typeface="BIZ UDゴシック" panose="020B0400000000000000" pitchFamily="49" charset="-128"/>
              <a:ea typeface="BIZ UDゴシック" panose="020B0400000000000000" pitchFamily="49" charset="-128"/>
            </a:endParaRPr>
          </a:p>
        </p:txBody>
      </p:sp>
      <p:sp>
        <p:nvSpPr>
          <p:cNvPr id="14" name="四角形: 角を丸くする 13">
            <a:extLst>
              <a:ext uri="{FF2B5EF4-FFF2-40B4-BE49-F238E27FC236}">
                <a16:creationId xmlns:a16="http://schemas.microsoft.com/office/drawing/2014/main" id="{7E1E9163-3DC2-49E8-998D-7BC4AC36381C}"/>
              </a:ext>
            </a:extLst>
          </p:cNvPr>
          <p:cNvSpPr/>
          <p:nvPr/>
        </p:nvSpPr>
        <p:spPr>
          <a:xfrm>
            <a:off x="10586055" y="2839137"/>
            <a:ext cx="793433" cy="380936"/>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UD デジタル 教科書体 N-B" panose="02020700000000000000" pitchFamily="17" charset="-128"/>
                <a:ea typeface="UD デジタル 教科書体 N-B" panose="02020700000000000000" pitchFamily="17" charset="-128"/>
              </a:rPr>
              <a:t>Ｂさん</a:t>
            </a:r>
            <a:endParaRPr kumimoji="1" lang="ja-JP" altLang="en-US" sz="1200" dirty="0">
              <a:solidFill>
                <a:schemeClr val="tx1"/>
              </a:solidFill>
              <a:latin typeface="BIZ UDゴシック" panose="020B0400000000000000" pitchFamily="49" charset="-128"/>
              <a:ea typeface="BIZ UDゴシック" panose="020B0400000000000000" pitchFamily="49" charset="-128"/>
            </a:endParaRPr>
          </a:p>
        </p:txBody>
      </p:sp>
      <p:sp>
        <p:nvSpPr>
          <p:cNvPr id="5" name="矢印: 右 4">
            <a:extLst>
              <a:ext uri="{FF2B5EF4-FFF2-40B4-BE49-F238E27FC236}">
                <a16:creationId xmlns:a16="http://schemas.microsoft.com/office/drawing/2014/main" id="{12A9DE24-6947-4A81-9B3C-6840CCF1D207}"/>
              </a:ext>
            </a:extLst>
          </p:cNvPr>
          <p:cNvSpPr/>
          <p:nvPr/>
        </p:nvSpPr>
        <p:spPr>
          <a:xfrm rot="10800000">
            <a:off x="5252271" y="3335549"/>
            <a:ext cx="645459" cy="551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68AA24CA-8F03-4C68-875E-1141FCA28728}"/>
              </a:ext>
            </a:extLst>
          </p:cNvPr>
          <p:cNvSpPr/>
          <p:nvPr/>
        </p:nvSpPr>
        <p:spPr>
          <a:xfrm>
            <a:off x="6774346" y="3522452"/>
            <a:ext cx="735925" cy="44769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UD デジタル 教科書体 N-B" panose="02020700000000000000" pitchFamily="17" charset="-128"/>
                <a:ea typeface="UD デジタル 教科書体 N-B" panose="02020700000000000000" pitchFamily="17" charset="-128"/>
              </a:rPr>
              <a:t>Ａさん</a:t>
            </a:r>
            <a:endParaRPr kumimoji="1" lang="ja-JP" altLang="en-US" sz="1200" dirty="0">
              <a:solidFill>
                <a:schemeClr val="tx1"/>
              </a:solidFill>
              <a:latin typeface="BIZ UDゴシック" panose="020B0400000000000000" pitchFamily="49" charset="-128"/>
              <a:ea typeface="BIZ UDゴシック" panose="020B0400000000000000" pitchFamily="49" charset="-128"/>
            </a:endParaRPr>
          </a:p>
        </p:txBody>
      </p:sp>
      <p:sp>
        <p:nvSpPr>
          <p:cNvPr id="20" name="四角形: 角を丸くする 19">
            <a:extLst>
              <a:ext uri="{FF2B5EF4-FFF2-40B4-BE49-F238E27FC236}">
                <a16:creationId xmlns:a16="http://schemas.microsoft.com/office/drawing/2014/main" id="{FA06E679-D1BA-40F4-AEAA-BF1B7DECEDD2}"/>
              </a:ext>
            </a:extLst>
          </p:cNvPr>
          <p:cNvSpPr/>
          <p:nvPr/>
        </p:nvSpPr>
        <p:spPr>
          <a:xfrm>
            <a:off x="10572298" y="4576203"/>
            <a:ext cx="793433" cy="380936"/>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UD デジタル 教科書体 N-B" panose="02020700000000000000" pitchFamily="17" charset="-128"/>
                <a:ea typeface="UD デジタル 教科書体 N-B" panose="02020700000000000000" pitchFamily="17" charset="-128"/>
              </a:rPr>
              <a:t>Ｂさん</a:t>
            </a:r>
            <a:endParaRPr kumimoji="1" lang="ja-JP" altLang="en-US" sz="1200" dirty="0">
              <a:solidFill>
                <a:schemeClr val="tx1"/>
              </a:solidFill>
              <a:latin typeface="BIZ UDゴシック" panose="020B0400000000000000" pitchFamily="49" charset="-128"/>
              <a:ea typeface="BIZ UDゴシック" panose="020B0400000000000000" pitchFamily="49" charset="-128"/>
            </a:endParaRPr>
          </a:p>
        </p:txBody>
      </p:sp>
      <p:pic>
        <p:nvPicPr>
          <p:cNvPr id="3" name="図 2">
            <a:extLst>
              <a:ext uri="{FF2B5EF4-FFF2-40B4-BE49-F238E27FC236}">
                <a16:creationId xmlns:a16="http://schemas.microsoft.com/office/drawing/2014/main" id="{3D679EFA-08CB-4F66-974F-172033ED13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61129">
            <a:off x="8031730" y="1752997"/>
            <a:ext cx="1270168" cy="1181256"/>
          </a:xfrm>
          <a:prstGeom prst="rect">
            <a:avLst/>
          </a:prstGeom>
        </p:spPr>
      </p:pic>
    </p:spTree>
    <p:extLst>
      <p:ext uri="{BB962C8B-B14F-4D97-AF65-F5344CB8AC3E}">
        <p14:creationId xmlns:p14="http://schemas.microsoft.com/office/powerpoint/2010/main" val="1265681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DBF6E23-91D3-442B-88FD-C44B8875C1B4}"/>
              </a:ext>
            </a:extLst>
          </p:cNvPr>
          <p:cNvSpPr txBox="1"/>
          <p:nvPr/>
        </p:nvSpPr>
        <p:spPr>
          <a:xfrm>
            <a:off x="633046" y="261256"/>
            <a:ext cx="5462954" cy="1082563"/>
          </a:xfrm>
          <a:prstGeom prst="rect">
            <a:avLst/>
          </a:prstGeom>
          <a:noFill/>
          <a:ln>
            <a:solidFill>
              <a:schemeClr val="tx1"/>
            </a:solidFill>
          </a:ln>
        </p:spPr>
        <p:txBody>
          <a:bodyPr wrap="square" rtlCol="0">
            <a:prstTxWarp prst="textPlain">
              <a:avLst/>
            </a:prstTxWarp>
            <a:spAutoFit/>
          </a:bodyPr>
          <a:lstStyle/>
          <a:p>
            <a:r>
              <a:rPr kumimoji="1" lang="ja-JP" altLang="en-US" b="1" dirty="0">
                <a:latin typeface="メイリオ" panose="020B0604030504040204" pitchFamily="50" charset="-128"/>
                <a:ea typeface="メイリオ" panose="020B0604030504040204" pitchFamily="50" charset="-128"/>
              </a:rPr>
              <a:t>練習しよう！　</a:t>
            </a:r>
            <a:endParaRPr kumimoji="1" lang="en-US" altLang="ja-JP" b="1" dirty="0">
              <a:latin typeface="メイリオ" panose="020B0604030504040204" pitchFamily="50" charset="-128"/>
              <a:ea typeface="メイリオ" panose="020B0604030504040204" pitchFamily="50" charset="-128"/>
            </a:endParaRPr>
          </a:p>
          <a:p>
            <a:r>
              <a:rPr kumimoji="1" lang="ja-JP" altLang="en-US" b="1" dirty="0">
                <a:latin typeface="メイリオ" panose="020B0604030504040204" pitchFamily="50" charset="-128"/>
                <a:ea typeface="メイリオ" panose="020B0604030504040204" pitchFamily="50" charset="-128"/>
              </a:rPr>
              <a:t>１回目</a:t>
            </a:r>
          </a:p>
        </p:txBody>
      </p:sp>
      <p:sp>
        <p:nvSpPr>
          <p:cNvPr id="18" name="テキスト ボックス 17">
            <a:extLst>
              <a:ext uri="{FF2B5EF4-FFF2-40B4-BE49-F238E27FC236}">
                <a16:creationId xmlns:a16="http://schemas.microsoft.com/office/drawing/2014/main" id="{96E18AB6-068C-4F75-97EB-C1CE141D947D}"/>
              </a:ext>
            </a:extLst>
          </p:cNvPr>
          <p:cNvSpPr txBox="1"/>
          <p:nvPr/>
        </p:nvSpPr>
        <p:spPr>
          <a:xfrm>
            <a:off x="6303725" y="1691260"/>
            <a:ext cx="5637865" cy="4031873"/>
          </a:xfrm>
          <a:prstGeom prst="rect">
            <a:avLst/>
          </a:prstGeom>
          <a:noFill/>
          <a:ln>
            <a:solidFill>
              <a:schemeClr val="tx1"/>
            </a:solidFill>
          </a:ln>
        </p:spPr>
        <p:txBody>
          <a:bodyPr wrap="square" rtlCol="0">
            <a:sp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ポイント</a:t>
            </a:r>
            <a:endParaRPr kumimoji="1" lang="en-US" altLang="ja-JP" sz="3200" dirty="0">
              <a:latin typeface="UD デジタル 教科書体 NK-B" panose="02020700000000000000" pitchFamily="18" charset="-128"/>
              <a:ea typeface="UD デジタル 教科書体 NK-B" panose="02020700000000000000" pitchFamily="18" charset="-128"/>
            </a:endParaRPr>
          </a:p>
          <a:p>
            <a:r>
              <a:rPr kumimoji="1" lang="ja-JP" altLang="en-US" sz="3200" dirty="0">
                <a:latin typeface="UD デジタル 教科書体 NK-B" panose="02020700000000000000" pitchFamily="18" charset="-128"/>
                <a:ea typeface="UD デジタル 教科書体 NK-B" panose="02020700000000000000" pitchFamily="18" charset="-128"/>
              </a:rPr>
              <a:t>・１つ～２つ　ニコマーク</a:t>
            </a:r>
            <a:endParaRPr kumimoji="1" lang="en-US" altLang="ja-JP" sz="3200" dirty="0">
              <a:latin typeface="UD デジタル 教科書体 NK-B" panose="02020700000000000000" pitchFamily="18" charset="-128"/>
              <a:ea typeface="UD デジタル 教科書体 NK-B" panose="02020700000000000000" pitchFamily="18" charset="-128"/>
            </a:endParaRPr>
          </a:p>
          <a:p>
            <a:endParaRPr lang="en-US" altLang="ja-JP" sz="3200" dirty="0">
              <a:latin typeface="UD デジタル 教科書体 NK-B" panose="02020700000000000000" pitchFamily="18" charset="-128"/>
              <a:ea typeface="UD デジタル 教科書体 NK-B" panose="02020700000000000000" pitchFamily="18" charset="-128"/>
            </a:endParaRPr>
          </a:p>
          <a:p>
            <a:endParaRPr kumimoji="1" lang="en-US" altLang="ja-JP" sz="3200" dirty="0">
              <a:latin typeface="UD デジタル 教科書体 NK-B" panose="02020700000000000000" pitchFamily="18" charset="-128"/>
              <a:ea typeface="UD デジタル 教科書体 NK-B" panose="02020700000000000000" pitchFamily="18" charset="-128"/>
            </a:endParaRPr>
          </a:p>
          <a:p>
            <a:r>
              <a:rPr kumimoji="1" lang="ja-JP" altLang="en-US" sz="3200" dirty="0">
                <a:latin typeface="UD デジタル 教科書体 NK-B" panose="02020700000000000000" pitchFamily="18" charset="-128"/>
                <a:ea typeface="UD デジタル 教科書体 NK-B" panose="02020700000000000000" pitchFamily="18" charset="-128"/>
              </a:rPr>
              <a:t>・３つ　　　ニコニコマーク</a:t>
            </a:r>
            <a:endParaRPr kumimoji="1" lang="en-US" altLang="ja-JP" sz="3200" dirty="0">
              <a:latin typeface="UD デジタル 教科書体 NK-B" panose="02020700000000000000" pitchFamily="18" charset="-128"/>
              <a:ea typeface="UD デジタル 教科書体 NK-B" panose="02020700000000000000" pitchFamily="18" charset="-128"/>
            </a:endParaRPr>
          </a:p>
          <a:p>
            <a:endParaRPr kumimoji="1" lang="en-US" altLang="ja-JP" sz="3200" dirty="0">
              <a:latin typeface="UD デジタル 教科書体 NK-B" panose="02020700000000000000" pitchFamily="18" charset="-128"/>
              <a:ea typeface="UD デジタル 教科書体 NK-B" panose="02020700000000000000" pitchFamily="18" charset="-128"/>
            </a:endParaRPr>
          </a:p>
          <a:p>
            <a:r>
              <a:rPr lang="ja-JP" altLang="en-US" sz="3200" dirty="0">
                <a:latin typeface="UD デジタル 教科書体 NK-B" panose="02020700000000000000" pitchFamily="18" charset="-128"/>
                <a:ea typeface="UD デジタル 教科書体 NK-B" panose="02020700000000000000" pitchFamily="18" charset="-128"/>
              </a:rPr>
              <a:t>よいところなども伝えよう！</a:t>
            </a:r>
            <a:endParaRPr lang="en-US" altLang="ja-JP" sz="3200" dirty="0">
              <a:latin typeface="UD デジタル 教科書体 NK-B" panose="02020700000000000000" pitchFamily="18" charset="-128"/>
              <a:ea typeface="UD デジタル 教科書体 NK-B" panose="02020700000000000000" pitchFamily="18" charset="-128"/>
            </a:endParaRPr>
          </a:p>
          <a:p>
            <a:endParaRPr kumimoji="1" lang="en-US" altLang="ja-JP" sz="3200" dirty="0">
              <a:latin typeface="UD デジタル 教科書体 NK-B" panose="02020700000000000000" pitchFamily="18" charset="-128"/>
              <a:ea typeface="UD デジタル 教科書体 NK-B" panose="02020700000000000000" pitchFamily="18" charset="-128"/>
            </a:endParaRPr>
          </a:p>
        </p:txBody>
      </p:sp>
      <p:pic>
        <p:nvPicPr>
          <p:cNvPr id="5" name="図 4">
            <a:extLst>
              <a:ext uri="{FF2B5EF4-FFF2-40B4-BE49-F238E27FC236}">
                <a16:creationId xmlns:a16="http://schemas.microsoft.com/office/drawing/2014/main" id="{47AA1DE1-F9D4-476C-9CFF-86552BDDDEC1}"/>
              </a:ext>
            </a:extLst>
          </p:cNvPr>
          <p:cNvPicPr>
            <a:picLocks noChangeAspect="1"/>
          </p:cNvPicPr>
          <p:nvPr/>
        </p:nvPicPr>
        <p:blipFill>
          <a:blip r:embed="rId3"/>
          <a:stretch>
            <a:fillRect/>
          </a:stretch>
        </p:blipFill>
        <p:spPr>
          <a:xfrm>
            <a:off x="503257" y="1691260"/>
            <a:ext cx="5592743" cy="4920458"/>
          </a:xfrm>
          <a:prstGeom prst="rect">
            <a:avLst/>
          </a:prstGeom>
        </p:spPr>
      </p:pic>
      <p:sp>
        <p:nvSpPr>
          <p:cNvPr id="9" name="矢印: 左 8">
            <a:extLst>
              <a:ext uri="{FF2B5EF4-FFF2-40B4-BE49-F238E27FC236}">
                <a16:creationId xmlns:a16="http://schemas.microsoft.com/office/drawing/2014/main" id="{3379A8B9-F929-473B-A704-2D6536BED7A2}"/>
              </a:ext>
            </a:extLst>
          </p:cNvPr>
          <p:cNvSpPr/>
          <p:nvPr/>
        </p:nvSpPr>
        <p:spPr>
          <a:xfrm>
            <a:off x="5580743" y="4096738"/>
            <a:ext cx="615066" cy="43542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FB5667FA-C087-4104-81F7-FC4FF4B9A0CA}"/>
              </a:ext>
            </a:extLst>
          </p:cNvPr>
          <p:cNvPicPr>
            <a:picLocks noChangeAspect="1"/>
          </p:cNvPicPr>
          <p:nvPr/>
        </p:nvPicPr>
        <p:blipFill>
          <a:blip r:embed="rId4"/>
          <a:stretch>
            <a:fillRect/>
          </a:stretch>
        </p:blipFill>
        <p:spPr>
          <a:xfrm>
            <a:off x="5580743" y="4932023"/>
            <a:ext cx="634039" cy="469433"/>
          </a:xfrm>
          <a:prstGeom prst="rect">
            <a:avLst/>
          </a:prstGeom>
        </p:spPr>
      </p:pic>
      <p:pic>
        <p:nvPicPr>
          <p:cNvPr id="8" name="図 7">
            <a:extLst>
              <a:ext uri="{FF2B5EF4-FFF2-40B4-BE49-F238E27FC236}">
                <a16:creationId xmlns:a16="http://schemas.microsoft.com/office/drawing/2014/main" id="{FAB9CB2F-2477-4A9A-8BD4-7094582098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5123" y="2087146"/>
            <a:ext cx="827278" cy="828432"/>
          </a:xfrm>
          <a:prstGeom prst="rect">
            <a:avLst/>
          </a:prstGeom>
        </p:spPr>
      </p:pic>
      <p:pic>
        <p:nvPicPr>
          <p:cNvPr id="11" name="図 10">
            <a:extLst>
              <a:ext uri="{FF2B5EF4-FFF2-40B4-BE49-F238E27FC236}">
                <a16:creationId xmlns:a16="http://schemas.microsoft.com/office/drawing/2014/main" id="{552DE433-0C9A-4A82-8FF1-D5F867064F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79847" y="3429000"/>
            <a:ext cx="830727" cy="828432"/>
          </a:xfrm>
          <a:prstGeom prst="rect">
            <a:avLst/>
          </a:prstGeom>
        </p:spPr>
      </p:pic>
    </p:spTree>
    <p:extLst>
      <p:ext uri="{BB962C8B-B14F-4D97-AF65-F5344CB8AC3E}">
        <p14:creationId xmlns:p14="http://schemas.microsoft.com/office/powerpoint/2010/main" val="68141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8">
                                            <p:txEl>
                                              <p:pRg st="6" end="6"/>
                                            </p:txEl>
                                          </p:spTgt>
                                        </p:tgtEl>
                                        <p:attrNameLst>
                                          <p:attrName>style.visibility</p:attrName>
                                        </p:attrNameLst>
                                      </p:cBhvr>
                                      <p:to>
                                        <p:strVal val="visible"/>
                                      </p:to>
                                    </p:set>
                                    <p:animEffect transition="in" filter="fade">
                                      <p:cBhvr>
                                        <p:cTn id="10" dur="500"/>
                                        <p:tgtEl>
                                          <p:spTgt spid="18">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吹き出し: 角を丸めた四角形 7">
            <a:extLst>
              <a:ext uri="{FF2B5EF4-FFF2-40B4-BE49-F238E27FC236}">
                <a16:creationId xmlns:a16="http://schemas.microsoft.com/office/drawing/2014/main" id="{6880BE3D-2C0B-4611-B941-A07DFDA3791A}"/>
              </a:ext>
            </a:extLst>
          </p:cNvPr>
          <p:cNvSpPr/>
          <p:nvPr/>
        </p:nvSpPr>
        <p:spPr>
          <a:xfrm>
            <a:off x="203200" y="259218"/>
            <a:ext cx="8853714" cy="1158765"/>
          </a:xfrm>
          <a:prstGeom prst="wedgeRoundRectCallout">
            <a:avLst>
              <a:gd name="adj1" fmla="val 30348"/>
              <a:gd name="adj2" fmla="val 112452"/>
              <a:gd name="adj3" fmla="val 16667"/>
            </a:avLst>
          </a:prstGeom>
          <a:solidFill>
            <a:schemeClr val="bg1"/>
          </a:solidFill>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a:latin typeface="UD デジタル 教科書体 N-B" panose="02020700000000000000" pitchFamily="17" charset="-128"/>
                <a:ea typeface="UD デジタル 教科書体 N-B" panose="02020700000000000000" pitchFamily="17" charset="-128"/>
              </a:rPr>
              <a:t>自分ができたポイントに、○を付けましょう。</a:t>
            </a:r>
          </a:p>
        </p:txBody>
      </p:sp>
      <p:pic>
        <p:nvPicPr>
          <p:cNvPr id="6" name="図 5">
            <a:extLst>
              <a:ext uri="{FF2B5EF4-FFF2-40B4-BE49-F238E27FC236}">
                <a16:creationId xmlns:a16="http://schemas.microsoft.com/office/drawing/2014/main" id="{B9A6CDFA-0459-4DBF-A4AF-4BAA8E989E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446" y="2167753"/>
            <a:ext cx="10921107" cy="4326874"/>
          </a:xfrm>
          <a:prstGeom prst="rect">
            <a:avLst/>
          </a:prstGeom>
        </p:spPr>
      </p:pic>
      <p:pic>
        <p:nvPicPr>
          <p:cNvPr id="4" name="図 3">
            <a:extLst>
              <a:ext uri="{FF2B5EF4-FFF2-40B4-BE49-F238E27FC236}">
                <a16:creationId xmlns:a16="http://schemas.microsoft.com/office/drawing/2014/main" id="{BA43EFCD-59CD-40DF-B5D8-696C83F022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6040" y="206841"/>
            <a:ext cx="1498167" cy="1960912"/>
          </a:xfrm>
          <a:prstGeom prst="rect">
            <a:avLst/>
          </a:prstGeom>
        </p:spPr>
      </p:pic>
    </p:spTree>
    <p:extLst>
      <p:ext uri="{BB962C8B-B14F-4D97-AF65-F5344CB8AC3E}">
        <p14:creationId xmlns:p14="http://schemas.microsoft.com/office/powerpoint/2010/main" val="3548047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吹き出し: 角を丸めた四角形 7">
            <a:extLst>
              <a:ext uri="{FF2B5EF4-FFF2-40B4-BE49-F238E27FC236}">
                <a16:creationId xmlns:a16="http://schemas.microsoft.com/office/drawing/2014/main" id="{6880BE3D-2C0B-4611-B941-A07DFDA3791A}"/>
              </a:ext>
            </a:extLst>
          </p:cNvPr>
          <p:cNvSpPr/>
          <p:nvPr/>
        </p:nvSpPr>
        <p:spPr>
          <a:xfrm>
            <a:off x="848140" y="259218"/>
            <a:ext cx="9422464" cy="721443"/>
          </a:xfrm>
          <a:prstGeom prst="wedgeRoundRectCallout">
            <a:avLst>
              <a:gd name="adj1" fmla="val 30931"/>
              <a:gd name="adj2" fmla="val 109132"/>
              <a:gd name="adj3" fmla="val 16667"/>
            </a:avLst>
          </a:prstGeom>
          <a:solidFill>
            <a:schemeClr val="bg1"/>
          </a:solidFill>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a:latin typeface="UD デジタル 教科書体 N-B" panose="02020700000000000000" pitchFamily="17" charset="-128"/>
                <a:ea typeface="UD デジタル 教科書体 N-B" panose="02020700000000000000" pitchFamily="17" charset="-128"/>
              </a:rPr>
              <a:t>２回目にがんばりたいポイントに○を付けましょう。</a:t>
            </a:r>
          </a:p>
        </p:txBody>
      </p:sp>
      <p:sp>
        <p:nvSpPr>
          <p:cNvPr id="4" name="吹き出し: 角を丸めた四角形 3">
            <a:extLst>
              <a:ext uri="{FF2B5EF4-FFF2-40B4-BE49-F238E27FC236}">
                <a16:creationId xmlns:a16="http://schemas.microsoft.com/office/drawing/2014/main" id="{28B1F760-88CC-4D38-9588-0C12040F36EC}"/>
              </a:ext>
            </a:extLst>
          </p:cNvPr>
          <p:cNvSpPr/>
          <p:nvPr/>
        </p:nvSpPr>
        <p:spPr>
          <a:xfrm>
            <a:off x="795132" y="6175513"/>
            <a:ext cx="9422464" cy="588119"/>
          </a:xfrm>
          <a:prstGeom prst="wedgeRoundRectCallout">
            <a:avLst>
              <a:gd name="adj1" fmla="val -36973"/>
              <a:gd name="adj2" fmla="val -109957"/>
              <a:gd name="adj3" fmla="val 16667"/>
            </a:avLst>
          </a:prstGeom>
          <a:solidFill>
            <a:schemeClr val="bg1"/>
          </a:solidFill>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a:latin typeface="UD デジタル 教科書体 N-B" panose="02020700000000000000" pitchFamily="17" charset="-128"/>
                <a:ea typeface="UD デジタル 教科書体 N-B" panose="02020700000000000000" pitchFamily="17" charset="-128"/>
              </a:rPr>
              <a:t>自分で見付けたポイントがあれば、書いてみましょう。</a:t>
            </a:r>
          </a:p>
        </p:txBody>
      </p:sp>
      <p:pic>
        <p:nvPicPr>
          <p:cNvPr id="7" name="図 6">
            <a:extLst>
              <a:ext uri="{FF2B5EF4-FFF2-40B4-BE49-F238E27FC236}">
                <a16:creationId xmlns:a16="http://schemas.microsoft.com/office/drawing/2014/main" id="{B446ABA2-9244-4769-BE6B-CD4BF8B58E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772" y="1552395"/>
            <a:ext cx="11063728" cy="4219755"/>
          </a:xfrm>
          <a:prstGeom prst="rect">
            <a:avLst/>
          </a:prstGeom>
        </p:spPr>
      </p:pic>
      <p:pic>
        <p:nvPicPr>
          <p:cNvPr id="5" name="図 4">
            <a:extLst>
              <a:ext uri="{FF2B5EF4-FFF2-40B4-BE49-F238E27FC236}">
                <a16:creationId xmlns:a16="http://schemas.microsoft.com/office/drawing/2014/main" id="{779E1FBF-E56B-433B-85B7-8F52C48EEE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9179" y="98345"/>
            <a:ext cx="1274131" cy="1395663"/>
          </a:xfrm>
          <a:prstGeom prst="rect">
            <a:avLst/>
          </a:prstGeom>
        </p:spPr>
      </p:pic>
    </p:spTree>
    <p:extLst>
      <p:ext uri="{BB962C8B-B14F-4D97-AF65-F5344CB8AC3E}">
        <p14:creationId xmlns:p14="http://schemas.microsoft.com/office/powerpoint/2010/main" val="1089159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ED81F0E6-9C7B-46E1-907A-B351624616FE}"/>
              </a:ext>
            </a:extLst>
          </p:cNvPr>
          <p:cNvPicPr>
            <a:picLocks noChangeAspect="1"/>
          </p:cNvPicPr>
          <p:nvPr/>
        </p:nvPicPr>
        <p:blipFill>
          <a:blip r:embed="rId3"/>
          <a:stretch>
            <a:fillRect/>
          </a:stretch>
        </p:blipFill>
        <p:spPr>
          <a:xfrm>
            <a:off x="6215174" y="145645"/>
            <a:ext cx="5976825" cy="6712355"/>
          </a:xfrm>
          <a:prstGeom prst="rect">
            <a:avLst/>
          </a:prstGeom>
        </p:spPr>
      </p:pic>
      <p:pic>
        <p:nvPicPr>
          <p:cNvPr id="18" name="図 17">
            <a:extLst>
              <a:ext uri="{FF2B5EF4-FFF2-40B4-BE49-F238E27FC236}">
                <a16:creationId xmlns:a16="http://schemas.microsoft.com/office/drawing/2014/main" id="{7F0D6DE1-6E8C-4666-A21C-0E2E65B8EA68}"/>
              </a:ext>
            </a:extLst>
          </p:cNvPr>
          <p:cNvPicPr>
            <a:picLocks noChangeAspect="1"/>
          </p:cNvPicPr>
          <p:nvPr/>
        </p:nvPicPr>
        <p:blipFill>
          <a:blip r:embed="rId4"/>
          <a:stretch>
            <a:fillRect/>
          </a:stretch>
        </p:blipFill>
        <p:spPr>
          <a:xfrm>
            <a:off x="622432" y="1648282"/>
            <a:ext cx="5592743" cy="4920458"/>
          </a:xfrm>
          <a:prstGeom prst="rect">
            <a:avLst/>
          </a:prstGeom>
        </p:spPr>
      </p:pic>
      <p:sp>
        <p:nvSpPr>
          <p:cNvPr id="6" name="テキスト ボックス 5">
            <a:extLst>
              <a:ext uri="{FF2B5EF4-FFF2-40B4-BE49-F238E27FC236}">
                <a16:creationId xmlns:a16="http://schemas.microsoft.com/office/drawing/2014/main" id="{EDBF6E23-91D3-442B-88FD-C44B8875C1B4}"/>
              </a:ext>
            </a:extLst>
          </p:cNvPr>
          <p:cNvSpPr txBox="1"/>
          <p:nvPr/>
        </p:nvSpPr>
        <p:spPr>
          <a:xfrm>
            <a:off x="633046" y="200820"/>
            <a:ext cx="5462954" cy="1142999"/>
          </a:xfrm>
          <a:prstGeom prst="rect">
            <a:avLst/>
          </a:prstGeom>
          <a:noFill/>
          <a:ln>
            <a:solidFill>
              <a:schemeClr val="tx1"/>
            </a:solidFill>
          </a:ln>
        </p:spPr>
        <p:txBody>
          <a:bodyPr wrap="square" rtlCol="0">
            <a:prstTxWarp prst="textPlain">
              <a:avLst/>
            </a:prstTxWarp>
            <a:spAutoFit/>
          </a:bodyPr>
          <a:lstStyle/>
          <a:p>
            <a:r>
              <a:rPr kumimoji="1" lang="ja-JP" altLang="en-US" b="1" dirty="0">
                <a:latin typeface="メイリオ" panose="020B0604030504040204" pitchFamily="50" charset="-128"/>
                <a:ea typeface="メイリオ" panose="020B0604030504040204" pitchFamily="50" charset="-128"/>
              </a:rPr>
              <a:t>練習しよう！　</a:t>
            </a:r>
            <a:endParaRPr kumimoji="1" lang="en-US" altLang="ja-JP" b="1" dirty="0">
              <a:latin typeface="メイリオ" panose="020B0604030504040204" pitchFamily="50" charset="-128"/>
              <a:ea typeface="メイリオ" panose="020B0604030504040204" pitchFamily="50" charset="-128"/>
            </a:endParaRPr>
          </a:p>
          <a:p>
            <a:r>
              <a:rPr kumimoji="1" lang="ja-JP" altLang="en-US" b="1" dirty="0">
                <a:latin typeface="メイリオ" panose="020B0604030504040204" pitchFamily="50" charset="-128"/>
                <a:ea typeface="メイリオ" panose="020B0604030504040204" pitchFamily="50" charset="-128"/>
              </a:rPr>
              <a:t>２回目</a:t>
            </a:r>
          </a:p>
        </p:txBody>
      </p:sp>
      <p:sp>
        <p:nvSpPr>
          <p:cNvPr id="12" name="吹き出し: 角を丸めた四角形 11">
            <a:extLst>
              <a:ext uri="{FF2B5EF4-FFF2-40B4-BE49-F238E27FC236}">
                <a16:creationId xmlns:a16="http://schemas.microsoft.com/office/drawing/2014/main" id="{716AA4CA-4B18-4157-A5C3-0EE9B8582851}"/>
              </a:ext>
            </a:extLst>
          </p:cNvPr>
          <p:cNvSpPr/>
          <p:nvPr/>
        </p:nvSpPr>
        <p:spPr>
          <a:xfrm>
            <a:off x="7592982" y="4272776"/>
            <a:ext cx="2531679" cy="1331643"/>
          </a:xfrm>
          <a:prstGeom prst="wedgeRoundRectCallout">
            <a:avLst>
              <a:gd name="adj1" fmla="val 79075"/>
              <a:gd name="adj2" fmla="val -25583"/>
              <a:gd name="adj3" fmla="val 16667"/>
            </a:avLst>
          </a:prstGeom>
          <a:solidFill>
            <a:srgbClr val="FFFF66"/>
          </a:solidFill>
          <a:ln/>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sz="2400" dirty="0">
              <a:latin typeface="UD デジタル 教科書体 N-B" panose="02020700000000000000" pitchFamily="17" charset="-128"/>
              <a:ea typeface="UD デジタル 教科書体 N-B" panose="02020700000000000000" pitchFamily="17" charset="-128"/>
            </a:endParaRPr>
          </a:p>
        </p:txBody>
      </p:sp>
      <p:sp>
        <p:nvSpPr>
          <p:cNvPr id="14" name="四角形: 角を丸くする 13">
            <a:extLst>
              <a:ext uri="{FF2B5EF4-FFF2-40B4-BE49-F238E27FC236}">
                <a16:creationId xmlns:a16="http://schemas.microsoft.com/office/drawing/2014/main" id="{F5F8A1F2-D79B-48CB-9B25-B8C8F794E1D1}"/>
              </a:ext>
            </a:extLst>
          </p:cNvPr>
          <p:cNvSpPr/>
          <p:nvPr/>
        </p:nvSpPr>
        <p:spPr>
          <a:xfrm>
            <a:off x="6773424" y="1221971"/>
            <a:ext cx="735925" cy="4692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UD デジタル 教科書体 N-B" panose="02020700000000000000" pitchFamily="17" charset="-128"/>
                <a:ea typeface="UD デジタル 教科書体 N-B" panose="02020700000000000000" pitchFamily="17" charset="-128"/>
              </a:rPr>
              <a:t>Ａさん</a:t>
            </a:r>
            <a:endParaRPr kumimoji="1" lang="ja-JP" altLang="en-US" sz="1200" dirty="0">
              <a:solidFill>
                <a:schemeClr val="tx1"/>
              </a:solidFill>
              <a:latin typeface="BIZ UDゴシック" panose="020B0400000000000000" pitchFamily="49" charset="-128"/>
              <a:ea typeface="BIZ UDゴシック" panose="020B0400000000000000" pitchFamily="49" charset="-128"/>
            </a:endParaRPr>
          </a:p>
        </p:txBody>
      </p:sp>
      <p:sp>
        <p:nvSpPr>
          <p:cNvPr id="15" name="四角形: 角を丸くする 14">
            <a:extLst>
              <a:ext uri="{FF2B5EF4-FFF2-40B4-BE49-F238E27FC236}">
                <a16:creationId xmlns:a16="http://schemas.microsoft.com/office/drawing/2014/main" id="{495C6C15-6040-43E1-B1CE-7D7D17405CE3}"/>
              </a:ext>
            </a:extLst>
          </p:cNvPr>
          <p:cNvSpPr/>
          <p:nvPr/>
        </p:nvSpPr>
        <p:spPr>
          <a:xfrm>
            <a:off x="10857016" y="2180230"/>
            <a:ext cx="793433" cy="529390"/>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Ｂさん</a:t>
            </a:r>
            <a:endParaRPr kumimoji="1" lang="ja-JP" altLang="en-US" sz="1400" dirty="0">
              <a:solidFill>
                <a:schemeClr val="tx1"/>
              </a:solidFill>
              <a:latin typeface="BIZ UDゴシック" panose="020B0400000000000000" pitchFamily="49" charset="-128"/>
              <a:ea typeface="BIZ UDゴシック" panose="020B0400000000000000" pitchFamily="49" charset="-128"/>
            </a:endParaRPr>
          </a:p>
        </p:txBody>
      </p:sp>
      <p:sp>
        <p:nvSpPr>
          <p:cNvPr id="19" name="吹き出し: 角を丸めた四角形 18">
            <a:extLst>
              <a:ext uri="{FF2B5EF4-FFF2-40B4-BE49-F238E27FC236}">
                <a16:creationId xmlns:a16="http://schemas.microsoft.com/office/drawing/2014/main" id="{14A6F495-A2E4-4F4B-AD91-F2B8B208D5C3}"/>
              </a:ext>
            </a:extLst>
          </p:cNvPr>
          <p:cNvSpPr/>
          <p:nvPr/>
        </p:nvSpPr>
        <p:spPr>
          <a:xfrm>
            <a:off x="7768158" y="1137389"/>
            <a:ext cx="3689641" cy="920371"/>
          </a:xfrm>
          <a:prstGeom prst="wedgeRoundRectCallout">
            <a:avLst>
              <a:gd name="adj1" fmla="val -56496"/>
              <a:gd name="adj2" fmla="val -18910"/>
              <a:gd name="adj3" fmla="val 16667"/>
            </a:avLst>
          </a:prstGeom>
          <a:solidFill>
            <a:schemeClr val="bg1"/>
          </a:solid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a:latin typeface="UD デジタル 教科書体 N-B" panose="02020700000000000000" pitchFamily="17" charset="-128"/>
                <a:ea typeface="UD デジタル 教科書体 N-B" panose="02020700000000000000" pitchFamily="17" charset="-128"/>
              </a:rPr>
              <a:t>相談にのってくれて</a:t>
            </a:r>
            <a:endParaRPr kumimoji="1" lang="en-US" altLang="ja-JP" sz="2400" dirty="0">
              <a:latin typeface="UD デジタル 教科書体 N-B" panose="02020700000000000000" pitchFamily="17" charset="-128"/>
              <a:ea typeface="UD デジタル 教科書体 N-B" panose="02020700000000000000" pitchFamily="17" charset="-128"/>
            </a:endParaRPr>
          </a:p>
          <a:p>
            <a:r>
              <a:rPr kumimoji="1" lang="ja-JP" altLang="en-US" sz="2400" dirty="0">
                <a:latin typeface="UD デジタル 教科書体 N-B" panose="02020700000000000000" pitchFamily="17" charset="-128"/>
                <a:ea typeface="UD デジタル 教科書体 N-B" panose="02020700000000000000" pitchFamily="17" charset="-128"/>
              </a:rPr>
              <a:t>ありがとう</a:t>
            </a:r>
          </a:p>
        </p:txBody>
      </p:sp>
      <p:sp>
        <p:nvSpPr>
          <p:cNvPr id="21" name="吹き出し: 角を丸めた四角形 20">
            <a:extLst>
              <a:ext uri="{FF2B5EF4-FFF2-40B4-BE49-F238E27FC236}">
                <a16:creationId xmlns:a16="http://schemas.microsoft.com/office/drawing/2014/main" id="{6052519A-B3CE-4119-87C8-F9009713D6C7}"/>
              </a:ext>
            </a:extLst>
          </p:cNvPr>
          <p:cNvSpPr/>
          <p:nvPr/>
        </p:nvSpPr>
        <p:spPr>
          <a:xfrm>
            <a:off x="7113494" y="2189859"/>
            <a:ext cx="3427065" cy="793893"/>
          </a:xfrm>
          <a:prstGeom prst="wedgeRoundRectCallout">
            <a:avLst>
              <a:gd name="adj1" fmla="val 55847"/>
              <a:gd name="adj2" fmla="val -12300"/>
              <a:gd name="adj3" fmla="val 16667"/>
            </a:avLst>
          </a:prstGeom>
          <a:solidFill>
            <a:srgbClr val="FFFF66"/>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b="1" dirty="0">
                <a:latin typeface="UD デジタル 教科書体 N-B" panose="02020700000000000000" pitchFamily="17" charset="-128"/>
                <a:ea typeface="UD デジタル 教科書体 N-B" panose="02020700000000000000" pitchFamily="17" charset="-128"/>
              </a:rPr>
              <a:t>何言ってるの。</a:t>
            </a:r>
            <a:endParaRPr kumimoji="1" lang="en-US" altLang="ja-JP" sz="2400" b="1" dirty="0">
              <a:latin typeface="UD デジタル 教科書体 N-B" panose="02020700000000000000" pitchFamily="17" charset="-128"/>
              <a:ea typeface="UD デジタル 教科書体 N-B" panose="02020700000000000000" pitchFamily="17" charset="-128"/>
            </a:endParaRPr>
          </a:p>
          <a:p>
            <a:r>
              <a:rPr kumimoji="1" lang="ja-JP" altLang="en-US" sz="2400" b="1" dirty="0">
                <a:latin typeface="UD デジタル 教科書体 N-B" panose="02020700000000000000" pitchFamily="17" charset="-128"/>
                <a:ea typeface="UD デジタル 教科書体 N-B" panose="02020700000000000000" pitchFamily="17" charset="-128"/>
              </a:rPr>
              <a:t>Ａさん友達じゃな</a:t>
            </a:r>
            <a:r>
              <a:rPr kumimoji="1" lang="ja-JP" altLang="en-US" sz="2400" dirty="0">
                <a:latin typeface="UD デジタル 教科書体 N-B" panose="02020700000000000000" pitchFamily="17" charset="-128"/>
                <a:ea typeface="UD デジタル 教科書体 N-B" panose="02020700000000000000" pitchFamily="17" charset="-128"/>
              </a:rPr>
              <a:t>い</a:t>
            </a:r>
          </a:p>
        </p:txBody>
      </p:sp>
      <p:sp>
        <p:nvSpPr>
          <p:cNvPr id="22" name="吹き出し: 角を丸めた四角形 21">
            <a:extLst>
              <a:ext uri="{FF2B5EF4-FFF2-40B4-BE49-F238E27FC236}">
                <a16:creationId xmlns:a16="http://schemas.microsoft.com/office/drawing/2014/main" id="{C5BB6AA7-B338-4789-B38D-768E285C11E9}"/>
              </a:ext>
            </a:extLst>
          </p:cNvPr>
          <p:cNvSpPr/>
          <p:nvPr/>
        </p:nvSpPr>
        <p:spPr>
          <a:xfrm>
            <a:off x="7827064" y="3125460"/>
            <a:ext cx="3571827" cy="793893"/>
          </a:xfrm>
          <a:prstGeom prst="wedgeRoundRectCallout">
            <a:avLst>
              <a:gd name="adj1" fmla="val -56496"/>
              <a:gd name="adj2" fmla="val -18910"/>
              <a:gd name="adj3" fmla="val 16667"/>
            </a:avLst>
          </a:prstGeom>
          <a:solidFill>
            <a:schemeClr val="bg1"/>
          </a:solid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a:latin typeface="UD デジタル 教科書体 N-B" panose="02020700000000000000" pitchFamily="17" charset="-128"/>
                <a:ea typeface="UD デジタル 教科書体 N-B" panose="02020700000000000000" pitchFamily="17" charset="-128"/>
              </a:rPr>
              <a:t>なにそれ・・</a:t>
            </a:r>
            <a:endParaRPr kumimoji="1" lang="en-US" altLang="ja-JP" sz="2400" dirty="0">
              <a:latin typeface="UD デジタル 教科書体 N-B" panose="02020700000000000000" pitchFamily="17" charset="-128"/>
              <a:ea typeface="UD デジタル 教科書体 N-B" panose="02020700000000000000" pitchFamily="17" charset="-128"/>
            </a:endParaRPr>
          </a:p>
          <a:p>
            <a:r>
              <a:rPr lang="ja-JP" altLang="en-US" sz="2400" dirty="0">
                <a:latin typeface="UD デジタル 教科書体 N-B" panose="02020700000000000000" pitchFamily="17" charset="-128"/>
                <a:ea typeface="UD デジタル 教科書体 N-B" panose="02020700000000000000" pitchFamily="17" charset="-128"/>
              </a:rPr>
              <a:t>どういうつもり。</a:t>
            </a:r>
            <a:endParaRPr kumimoji="1" lang="en-US" altLang="ja-JP" sz="2400" dirty="0">
              <a:latin typeface="UD デジタル 教科書体 N-B" panose="02020700000000000000" pitchFamily="17" charset="-128"/>
              <a:ea typeface="UD デジタル 教科書体 N-B" panose="02020700000000000000" pitchFamily="17" charset="-128"/>
            </a:endParaRPr>
          </a:p>
        </p:txBody>
      </p:sp>
      <p:sp>
        <p:nvSpPr>
          <p:cNvPr id="5" name="矢印: 左 4">
            <a:extLst>
              <a:ext uri="{FF2B5EF4-FFF2-40B4-BE49-F238E27FC236}">
                <a16:creationId xmlns:a16="http://schemas.microsoft.com/office/drawing/2014/main" id="{8C9A0E9E-E1B1-45B8-A80D-8F832B7D4596}"/>
              </a:ext>
            </a:extLst>
          </p:cNvPr>
          <p:cNvSpPr/>
          <p:nvPr/>
        </p:nvSpPr>
        <p:spPr>
          <a:xfrm>
            <a:off x="5127613" y="2583263"/>
            <a:ext cx="696685" cy="52649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左 19">
            <a:extLst>
              <a:ext uri="{FF2B5EF4-FFF2-40B4-BE49-F238E27FC236}">
                <a16:creationId xmlns:a16="http://schemas.microsoft.com/office/drawing/2014/main" id="{8D37FC4A-94DF-496A-A16B-DBEC89B041CA}"/>
              </a:ext>
            </a:extLst>
          </p:cNvPr>
          <p:cNvSpPr/>
          <p:nvPr/>
        </p:nvSpPr>
        <p:spPr>
          <a:xfrm>
            <a:off x="5127613" y="1794510"/>
            <a:ext cx="696685" cy="52649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B842BB68-4C38-4DF0-A1A2-C06621067471}"/>
              </a:ext>
            </a:extLst>
          </p:cNvPr>
          <p:cNvSpPr/>
          <p:nvPr/>
        </p:nvSpPr>
        <p:spPr>
          <a:xfrm>
            <a:off x="6773423" y="3133694"/>
            <a:ext cx="735925" cy="4692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UD デジタル 教科書体 N-B" panose="02020700000000000000" pitchFamily="17" charset="-128"/>
                <a:ea typeface="UD デジタル 教科書体 N-B" panose="02020700000000000000" pitchFamily="17" charset="-128"/>
              </a:rPr>
              <a:t>Ａさん</a:t>
            </a:r>
            <a:endParaRPr kumimoji="1" lang="ja-JP" altLang="en-US" sz="1200" dirty="0">
              <a:solidFill>
                <a:schemeClr val="tx1"/>
              </a:solidFill>
              <a:latin typeface="BIZ UDゴシック" panose="020B0400000000000000" pitchFamily="49" charset="-128"/>
              <a:ea typeface="BIZ UDゴシック" panose="020B0400000000000000" pitchFamily="49" charset="-128"/>
            </a:endParaRPr>
          </a:p>
        </p:txBody>
      </p:sp>
      <p:sp>
        <p:nvSpPr>
          <p:cNvPr id="25" name="四角形: 角を丸くする 24">
            <a:extLst>
              <a:ext uri="{FF2B5EF4-FFF2-40B4-BE49-F238E27FC236}">
                <a16:creationId xmlns:a16="http://schemas.microsoft.com/office/drawing/2014/main" id="{7C276204-9B53-430B-8529-615AF94C2B1C}"/>
              </a:ext>
            </a:extLst>
          </p:cNvPr>
          <p:cNvSpPr/>
          <p:nvPr/>
        </p:nvSpPr>
        <p:spPr>
          <a:xfrm>
            <a:off x="10876418" y="4272776"/>
            <a:ext cx="793433" cy="529390"/>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UD デジタル 教科書体 N-B" panose="02020700000000000000" pitchFamily="17" charset="-128"/>
                <a:ea typeface="UD デジタル 教科書体 N-B" panose="02020700000000000000" pitchFamily="17" charset="-128"/>
              </a:rPr>
              <a:t>Ｂさん</a:t>
            </a:r>
            <a:endParaRPr kumimoji="1" lang="ja-JP" altLang="en-US" sz="1400" dirty="0">
              <a:solidFill>
                <a:schemeClr val="tx1"/>
              </a:solidFill>
              <a:latin typeface="BIZ UDゴシック" panose="020B0400000000000000" pitchFamily="49" charset="-128"/>
              <a:ea typeface="BIZ UDゴシック" panose="020B0400000000000000" pitchFamily="49" charset="-128"/>
            </a:endParaRPr>
          </a:p>
        </p:txBody>
      </p:sp>
      <p:pic>
        <p:nvPicPr>
          <p:cNvPr id="2" name="図 1">
            <a:extLst>
              <a:ext uri="{FF2B5EF4-FFF2-40B4-BE49-F238E27FC236}">
                <a16:creationId xmlns:a16="http://schemas.microsoft.com/office/drawing/2014/main" id="{DBB198C7-B85E-4767-866F-B8F145E365B5}"/>
              </a:ext>
            </a:extLst>
          </p:cNvPr>
          <p:cNvPicPr>
            <a:picLocks noChangeAspect="1"/>
          </p:cNvPicPr>
          <p:nvPr/>
        </p:nvPicPr>
        <p:blipFill>
          <a:blip r:embed="rId5"/>
          <a:stretch>
            <a:fillRect/>
          </a:stretch>
        </p:blipFill>
        <p:spPr>
          <a:xfrm>
            <a:off x="5127612" y="3332869"/>
            <a:ext cx="696685" cy="526499"/>
          </a:xfrm>
          <a:prstGeom prst="rect">
            <a:avLst/>
          </a:prstGeom>
        </p:spPr>
      </p:pic>
    </p:spTree>
    <p:extLst>
      <p:ext uri="{BB962C8B-B14F-4D97-AF65-F5344CB8AC3E}">
        <p14:creationId xmlns:p14="http://schemas.microsoft.com/office/powerpoint/2010/main" val="147817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animBg="1"/>
      <p:bldP spid="5" grpId="1" animBg="1"/>
      <p:bldP spid="20"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B1C74DA4-4415-4D59-A972-E3117A627475}"/>
              </a:ext>
            </a:extLst>
          </p:cNvPr>
          <p:cNvPicPr>
            <a:picLocks noChangeAspect="1"/>
          </p:cNvPicPr>
          <p:nvPr/>
        </p:nvPicPr>
        <p:blipFill rotWithShape="1">
          <a:blip r:embed="rId3">
            <a:extLst>
              <a:ext uri="{28A0092B-C50C-407E-A947-70E740481C1C}">
                <a14:useLocalDpi xmlns:a14="http://schemas.microsoft.com/office/drawing/2010/main" val="0"/>
              </a:ext>
            </a:extLst>
          </a:blip>
          <a:srcRect b="8779"/>
          <a:stretch/>
        </p:blipFill>
        <p:spPr>
          <a:xfrm>
            <a:off x="5598524" y="1300485"/>
            <a:ext cx="5629457" cy="4849592"/>
          </a:xfrm>
          <a:prstGeom prst="rect">
            <a:avLst/>
          </a:prstGeom>
        </p:spPr>
      </p:pic>
      <p:sp>
        <p:nvSpPr>
          <p:cNvPr id="9" name="吹き出し: 角を丸めた四角形 8">
            <a:extLst>
              <a:ext uri="{FF2B5EF4-FFF2-40B4-BE49-F238E27FC236}">
                <a16:creationId xmlns:a16="http://schemas.microsoft.com/office/drawing/2014/main" id="{50ED190C-09C6-4A77-B452-1763A13B0A10}"/>
              </a:ext>
            </a:extLst>
          </p:cNvPr>
          <p:cNvSpPr/>
          <p:nvPr/>
        </p:nvSpPr>
        <p:spPr>
          <a:xfrm>
            <a:off x="206251" y="1857107"/>
            <a:ext cx="4173837" cy="3112477"/>
          </a:xfrm>
          <a:prstGeom prst="wedgeRoundRectCallout">
            <a:avLst>
              <a:gd name="adj1" fmla="val 2213"/>
              <a:gd name="adj2" fmla="val -49628"/>
              <a:gd name="adj3" fmla="val 16667"/>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tx1"/>
                </a:solidFill>
                <a:latin typeface="UD デジタル 教科書体 N-B" panose="02020700000000000000" pitchFamily="17" charset="-128"/>
                <a:ea typeface="UD デジタル 教科書体 N-B" panose="02020700000000000000" pitchFamily="17" charset="-128"/>
              </a:rPr>
              <a:t>人と人との</a:t>
            </a:r>
            <a:endParaRPr lang="en-US" altLang="ja-JP" sz="2800" b="1" dirty="0">
              <a:solidFill>
                <a:schemeClr val="tx1"/>
              </a:solidFill>
              <a:latin typeface="UD デジタル 教科書体 N-B" panose="02020700000000000000" pitchFamily="17" charset="-128"/>
              <a:ea typeface="UD デジタル 教科書体 N-B" panose="02020700000000000000" pitchFamily="17" charset="-128"/>
            </a:endParaRPr>
          </a:p>
          <a:p>
            <a:r>
              <a:rPr lang="ja-JP" altLang="en-US" sz="2800" b="1" dirty="0">
                <a:solidFill>
                  <a:schemeClr val="tx1"/>
                </a:solidFill>
                <a:latin typeface="UD デジタル 教科書体 N-B" panose="02020700000000000000" pitchFamily="17" charset="-128"/>
                <a:ea typeface="UD デジタル 教科書体 N-B" panose="02020700000000000000" pitchFamily="17" charset="-128"/>
              </a:rPr>
              <a:t>コミュニケーションにおいて、話す人のどのような情報が聞く人の印象に影響するか。</a:t>
            </a:r>
            <a:endParaRPr kumimoji="1" lang="ja-JP" altLang="en-US" sz="2800" dirty="0">
              <a:solidFill>
                <a:schemeClr val="tx1"/>
              </a:solidFill>
            </a:endParaRPr>
          </a:p>
        </p:txBody>
      </p:sp>
      <p:sp>
        <p:nvSpPr>
          <p:cNvPr id="4" name="タイトル 1">
            <a:extLst>
              <a:ext uri="{FF2B5EF4-FFF2-40B4-BE49-F238E27FC236}">
                <a16:creationId xmlns:a16="http://schemas.microsoft.com/office/drawing/2014/main" id="{088820C4-8081-42AF-9188-9E91088A276E}"/>
              </a:ext>
            </a:extLst>
          </p:cNvPr>
          <p:cNvSpPr>
            <a:spLocks noGrp="1"/>
          </p:cNvSpPr>
          <p:nvPr>
            <p:ph type="title"/>
          </p:nvPr>
        </p:nvSpPr>
        <p:spPr>
          <a:xfrm>
            <a:off x="6637416" y="6150077"/>
            <a:ext cx="5005566" cy="393511"/>
          </a:xfrm>
        </p:spPr>
        <p:txBody>
          <a:bodyPr>
            <a:normAutofit fontScale="90000"/>
          </a:bodyPr>
          <a:lstStyle/>
          <a:p>
            <a:r>
              <a:rPr kumimoji="1" lang="ja-JP" altLang="en-US" sz="3600" dirty="0">
                <a:latin typeface="UD デジタル 教科書体 NK-B" panose="02020700000000000000" pitchFamily="18" charset="-128"/>
                <a:ea typeface="UD デジタル 教科書体 NK-B" panose="02020700000000000000" pitchFamily="18" charset="-128"/>
              </a:rPr>
              <a:t>聞く人　　　　　話す人</a:t>
            </a:r>
          </a:p>
        </p:txBody>
      </p:sp>
      <p:sp>
        <p:nvSpPr>
          <p:cNvPr id="2" name="思考の吹き出し: 雲形 1">
            <a:extLst>
              <a:ext uri="{FF2B5EF4-FFF2-40B4-BE49-F238E27FC236}">
                <a16:creationId xmlns:a16="http://schemas.microsoft.com/office/drawing/2014/main" id="{DEBA59CA-CE4B-4B64-A363-EDC57F120721}"/>
              </a:ext>
            </a:extLst>
          </p:cNvPr>
          <p:cNvSpPr/>
          <p:nvPr/>
        </p:nvSpPr>
        <p:spPr>
          <a:xfrm>
            <a:off x="6780821" y="207013"/>
            <a:ext cx="2359378" cy="1399922"/>
          </a:xfrm>
          <a:prstGeom prst="cloudCallout">
            <a:avLst>
              <a:gd name="adj1" fmla="val -36760"/>
              <a:gd name="adj2" fmla="val 82409"/>
            </a:avLst>
          </a:prstGeom>
          <a:solidFill>
            <a:schemeClr val="bg1"/>
          </a:solidFill>
          <a:ln>
            <a:solidFill>
              <a:srgbClr val="1E3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bg2">
                    <a:lumMod val="50000"/>
                  </a:schemeClr>
                </a:solidFill>
                <a:latin typeface="UD デジタル 教科書体 N-B" panose="02020700000000000000" pitchFamily="17" charset="-128"/>
                <a:ea typeface="UD デジタル 教科書体 N-B" panose="02020700000000000000" pitchFamily="17" charset="-128"/>
              </a:rPr>
              <a:t>この人は</a:t>
            </a:r>
            <a:endParaRPr lang="en-US" altLang="ja-JP" sz="2000" b="1" dirty="0">
              <a:solidFill>
                <a:schemeClr val="bg2">
                  <a:lumMod val="50000"/>
                </a:schemeClr>
              </a:solidFill>
              <a:latin typeface="UD デジタル 教科書体 N-B" panose="02020700000000000000" pitchFamily="17" charset="-128"/>
              <a:ea typeface="UD デジタル 教科書体 N-B" panose="02020700000000000000" pitchFamily="17" charset="-128"/>
            </a:endParaRPr>
          </a:p>
          <a:p>
            <a:r>
              <a:rPr lang="ja-JP" altLang="en-US" sz="2000" b="1" dirty="0">
                <a:solidFill>
                  <a:schemeClr val="bg2">
                    <a:lumMod val="50000"/>
                  </a:schemeClr>
                </a:solidFill>
                <a:latin typeface="UD デジタル 教科書体 N-B" panose="02020700000000000000" pitchFamily="17" charset="-128"/>
                <a:ea typeface="UD デジタル 教科書体 N-B" panose="02020700000000000000" pitchFamily="17" charset="-128"/>
              </a:rPr>
              <a:t>どんな感じの人？</a:t>
            </a:r>
            <a:endParaRPr lang="ja-JP" altLang="en-US" sz="2000" dirty="0">
              <a:solidFill>
                <a:schemeClr val="bg2">
                  <a:lumMod val="50000"/>
                </a:schemeClr>
              </a:solidFill>
            </a:endParaRPr>
          </a:p>
        </p:txBody>
      </p:sp>
    </p:spTree>
    <p:extLst>
      <p:ext uri="{BB962C8B-B14F-4D97-AF65-F5344CB8AC3E}">
        <p14:creationId xmlns:p14="http://schemas.microsoft.com/office/powerpoint/2010/main" val="3977665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B6A9B5C5-3938-4415-B5E3-ACA866D9648A}"/>
              </a:ext>
            </a:extLst>
          </p:cNvPr>
          <p:cNvPicPr>
            <a:picLocks noChangeAspect="1"/>
          </p:cNvPicPr>
          <p:nvPr/>
        </p:nvPicPr>
        <p:blipFill>
          <a:blip r:embed="rId3"/>
          <a:stretch>
            <a:fillRect/>
          </a:stretch>
        </p:blipFill>
        <p:spPr>
          <a:xfrm>
            <a:off x="506379" y="1691260"/>
            <a:ext cx="5592743" cy="4920458"/>
          </a:xfrm>
          <a:prstGeom prst="rect">
            <a:avLst/>
          </a:prstGeom>
        </p:spPr>
      </p:pic>
      <p:sp>
        <p:nvSpPr>
          <p:cNvPr id="6" name="テキスト ボックス 5">
            <a:extLst>
              <a:ext uri="{FF2B5EF4-FFF2-40B4-BE49-F238E27FC236}">
                <a16:creationId xmlns:a16="http://schemas.microsoft.com/office/drawing/2014/main" id="{EDBF6E23-91D3-442B-88FD-C44B8875C1B4}"/>
              </a:ext>
            </a:extLst>
          </p:cNvPr>
          <p:cNvSpPr txBox="1"/>
          <p:nvPr/>
        </p:nvSpPr>
        <p:spPr>
          <a:xfrm>
            <a:off x="633046" y="200820"/>
            <a:ext cx="5462954" cy="1142999"/>
          </a:xfrm>
          <a:prstGeom prst="rect">
            <a:avLst/>
          </a:prstGeom>
          <a:noFill/>
          <a:ln>
            <a:solidFill>
              <a:schemeClr val="tx1"/>
            </a:solidFill>
          </a:ln>
        </p:spPr>
        <p:txBody>
          <a:bodyPr wrap="square" rtlCol="0">
            <a:prstTxWarp prst="textPlain">
              <a:avLst/>
            </a:prstTxWarp>
            <a:spAutoFit/>
          </a:bodyPr>
          <a:lstStyle/>
          <a:p>
            <a:r>
              <a:rPr kumimoji="1" lang="ja-JP" altLang="en-US" b="1" dirty="0">
                <a:latin typeface="メイリオ" panose="020B0604030504040204" pitchFamily="50" charset="-128"/>
                <a:ea typeface="メイリオ" panose="020B0604030504040204" pitchFamily="50" charset="-128"/>
              </a:rPr>
              <a:t>練習しよう！　</a:t>
            </a:r>
            <a:endParaRPr kumimoji="1" lang="en-US" altLang="ja-JP" b="1" dirty="0">
              <a:latin typeface="メイリオ" panose="020B0604030504040204" pitchFamily="50" charset="-128"/>
              <a:ea typeface="メイリオ" panose="020B0604030504040204" pitchFamily="50" charset="-128"/>
            </a:endParaRPr>
          </a:p>
          <a:p>
            <a:r>
              <a:rPr kumimoji="1" lang="ja-JP" altLang="en-US" b="1" dirty="0">
                <a:latin typeface="メイリオ" panose="020B0604030504040204" pitchFamily="50" charset="-128"/>
                <a:ea typeface="メイリオ" panose="020B0604030504040204" pitchFamily="50" charset="-128"/>
              </a:rPr>
              <a:t>２回目</a:t>
            </a:r>
          </a:p>
        </p:txBody>
      </p:sp>
      <p:sp>
        <p:nvSpPr>
          <p:cNvPr id="18" name="テキスト ボックス 17">
            <a:extLst>
              <a:ext uri="{FF2B5EF4-FFF2-40B4-BE49-F238E27FC236}">
                <a16:creationId xmlns:a16="http://schemas.microsoft.com/office/drawing/2014/main" id="{96E18AB6-068C-4F75-97EB-C1CE141D947D}"/>
              </a:ext>
            </a:extLst>
          </p:cNvPr>
          <p:cNvSpPr txBox="1"/>
          <p:nvPr/>
        </p:nvSpPr>
        <p:spPr>
          <a:xfrm>
            <a:off x="6303725" y="1691260"/>
            <a:ext cx="5637865" cy="4031873"/>
          </a:xfrm>
          <a:prstGeom prst="rect">
            <a:avLst/>
          </a:prstGeom>
          <a:noFill/>
          <a:ln>
            <a:solidFill>
              <a:schemeClr val="tx1"/>
            </a:solidFill>
          </a:ln>
        </p:spPr>
        <p:txBody>
          <a:bodyPr wrap="square" rtlCol="0">
            <a:sp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ポイント</a:t>
            </a:r>
            <a:endParaRPr kumimoji="1" lang="en-US" altLang="ja-JP" sz="3200" dirty="0">
              <a:latin typeface="UD デジタル 教科書体 NK-B" panose="02020700000000000000" pitchFamily="18" charset="-128"/>
              <a:ea typeface="UD デジタル 教科書体 NK-B" panose="02020700000000000000" pitchFamily="18" charset="-128"/>
            </a:endParaRPr>
          </a:p>
          <a:p>
            <a:r>
              <a:rPr kumimoji="1" lang="ja-JP" altLang="en-US" sz="3200" dirty="0">
                <a:latin typeface="UD デジタル 教科書体 NK-B" panose="02020700000000000000" pitchFamily="18" charset="-128"/>
                <a:ea typeface="UD デジタル 教科書体 NK-B" panose="02020700000000000000" pitchFamily="18" charset="-128"/>
              </a:rPr>
              <a:t>・１つ～２つ　ニコマーク</a:t>
            </a:r>
            <a:endParaRPr kumimoji="1" lang="en-US" altLang="ja-JP" sz="3200" dirty="0">
              <a:latin typeface="UD デジタル 教科書体 NK-B" panose="02020700000000000000" pitchFamily="18" charset="-128"/>
              <a:ea typeface="UD デジタル 教科書体 NK-B" panose="02020700000000000000" pitchFamily="18" charset="-128"/>
            </a:endParaRPr>
          </a:p>
          <a:p>
            <a:endParaRPr lang="en-US" altLang="ja-JP" sz="3200" dirty="0">
              <a:latin typeface="UD デジタル 教科書体 NK-B" panose="02020700000000000000" pitchFamily="18" charset="-128"/>
              <a:ea typeface="UD デジタル 教科書体 NK-B" panose="02020700000000000000" pitchFamily="18" charset="-128"/>
            </a:endParaRPr>
          </a:p>
          <a:p>
            <a:endParaRPr kumimoji="1" lang="en-US" altLang="ja-JP" sz="3200" dirty="0">
              <a:latin typeface="UD デジタル 教科書体 NK-B" panose="02020700000000000000" pitchFamily="18" charset="-128"/>
              <a:ea typeface="UD デジタル 教科書体 NK-B" panose="02020700000000000000" pitchFamily="18" charset="-128"/>
            </a:endParaRPr>
          </a:p>
          <a:p>
            <a:r>
              <a:rPr kumimoji="1" lang="ja-JP" altLang="en-US" sz="3200" dirty="0">
                <a:latin typeface="UD デジタル 教科書体 NK-B" panose="02020700000000000000" pitchFamily="18" charset="-128"/>
                <a:ea typeface="UD デジタル 教科書体 NK-B" panose="02020700000000000000" pitchFamily="18" charset="-128"/>
              </a:rPr>
              <a:t>・３つ　　　ニコニコマーク</a:t>
            </a:r>
            <a:endParaRPr kumimoji="1" lang="en-US" altLang="ja-JP" sz="3200" dirty="0">
              <a:latin typeface="UD デジタル 教科書体 NK-B" panose="02020700000000000000" pitchFamily="18" charset="-128"/>
              <a:ea typeface="UD デジタル 教科書体 NK-B" panose="02020700000000000000" pitchFamily="18" charset="-128"/>
            </a:endParaRPr>
          </a:p>
          <a:p>
            <a:endParaRPr kumimoji="1" lang="en-US" altLang="ja-JP" sz="3200" dirty="0">
              <a:latin typeface="UD デジタル 教科書体 NK-B" panose="02020700000000000000" pitchFamily="18" charset="-128"/>
              <a:ea typeface="UD デジタル 教科書体 NK-B" panose="02020700000000000000" pitchFamily="18" charset="-128"/>
            </a:endParaRPr>
          </a:p>
          <a:p>
            <a:r>
              <a:rPr lang="ja-JP" altLang="en-US" sz="3200" dirty="0">
                <a:latin typeface="UD デジタル 教科書体 NK-B" panose="02020700000000000000" pitchFamily="18" charset="-128"/>
                <a:ea typeface="UD デジタル 教科書体 NK-B" panose="02020700000000000000" pitchFamily="18" charset="-128"/>
              </a:rPr>
              <a:t>よいところなども伝えよう！</a:t>
            </a:r>
            <a:endParaRPr lang="en-US" altLang="ja-JP" sz="3200" dirty="0">
              <a:latin typeface="UD デジタル 教科書体 NK-B" panose="02020700000000000000" pitchFamily="18" charset="-128"/>
              <a:ea typeface="UD デジタル 教科書体 NK-B" panose="02020700000000000000" pitchFamily="18" charset="-128"/>
            </a:endParaRPr>
          </a:p>
          <a:p>
            <a:endParaRPr kumimoji="1" lang="en-US" altLang="ja-JP" sz="3200" dirty="0">
              <a:latin typeface="UD デジタル 教科書体 NK-B" panose="02020700000000000000" pitchFamily="18" charset="-128"/>
              <a:ea typeface="UD デジタル 教科書体 NK-B" panose="02020700000000000000" pitchFamily="18" charset="-128"/>
            </a:endParaRPr>
          </a:p>
        </p:txBody>
      </p:sp>
      <p:sp>
        <p:nvSpPr>
          <p:cNvPr id="4" name="矢印: 左 3">
            <a:extLst>
              <a:ext uri="{FF2B5EF4-FFF2-40B4-BE49-F238E27FC236}">
                <a16:creationId xmlns:a16="http://schemas.microsoft.com/office/drawing/2014/main" id="{8926FA12-8906-4574-9044-07751FF1E9A1}"/>
              </a:ext>
            </a:extLst>
          </p:cNvPr>
          <p:cNvSpPr/>
          <p:nvPr/>
        </p:nvSpPr>
        <p:spPr>
          <a:xfrm>
            <a:off x="5658469" y="4204603"/>
            <a:ext cx="430905" cy="44994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A20FB7F0-B5BB-448E-950E-91087F67FE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5123" y="2087146"/>
            <a:ext cx="827278" cy="828432"/>
          </a:xfrm>
          <a:prstGeom prst="rect">
            <a:avLst/>
          </a:prstGeom>
        </p:spPr>
      </p:pic>
      <p:pic>
        <p:nvPicPr>
          <p:cNvPr id="12" name="図 11">
            <a:extLst>
              <a:ext uri="{FF2B5EF4-FFF2-40B4-BE49-F238E27FC236}">
                <a16:creationId xmlns:a16="http://schemas.microsoft.com/office/drawing/2014/main" id="{A32234EB-4670-4737-8D89-E71896974E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5123" y="3429000"/>
            <a:ext cx="830727" cy="828432"/>
          </a:xfrm>
          <a:prstGeom prst="rect">
            <a:avLst/>
          </a:prstGeom>
        </p:spPr>
      </p:pic>
      <p:pic>
        <p:nvPicPr>
          <p:cNvPr id="2" name="図 1">
            <a:extLst>
              <a:ext uri="{FF2B5EF4-FFF2-40B4-BE49-F238E27FC236}">
                <a16:creationId xmlns:a16="http://schemas.microsoft.com/office/drawing/2014/main" id="{81ED77AF-DEB5-485D-BDC4-2E20174BDC5B}"/>
              </a:ext>
            </a:extLst>
          </p:cNvPr>
          <p:cNvPicPr>
            <a:picLocks noChangeAspect="1"/>
          </p:cNvPicPr>
          <p:nvPr/>
        </p:nvPicPr>
        <p:blipFill>
          <a:blip r:embed="rId6"/>
          <a:stretch>
            <a:fillRect/>
          </a:stretch>
        </p:blipFill>
        <p:spPr>
          <a:xfrm>
            <a:off x="5662704" y="4922879"/>
            <a:ext cx="451143" cy="487722"/>
          </a:xfrm>
          <a:prstGeom prst="rect">
            <a:avLst/>
          </a:prstGeom>
        </p:spPr>
      </p:pic>
    </p:spTree>
    <p:extLst>
      <p:ext uri="{BB962C8B-B14F-4D97-AF65-F5344CB8AC3E}">
        <p14:creationId xmlns:p14="http://schemas.microsoft.com/office/powerpoint/2010/main" val="309561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8">
                                            <p:txEl>
                                              <p:pRg st="6" end="6"/>
                                            </p:txEl>
                                          </p:spTgt>
                                        </p:tgtEl>
                                        <p:attrNameLst>
                                          <p:attrName>style.visibility</p:attrName>
                                        </p:attrNameLst>
                                      </p:cBhvr>
                                      <p:to>
                                        <p:strVal val="visible"/>
                                      </p:to>
                                    </p:set>
                                    <p:animEffect transition="in" filter="fade">
                                      <p:cBhvr>
                                        <p:cTn id="10" dur="500"/>
                                        <p:tgtEl>
                                          <p:spTgt spid="18">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吹き出し: 角を丸めた四角形 7">
            <a:extLst>
              <a:ext uri="{FF2B5EF4-FFF2-40B4-BE49-F238E27FC236}">
                <a16:creationId xmlns:a16="http://schemas.microsoft.com/office/drawing/2014/main" id="{6880BE3D-2C0B-4611-B941-A07DFDA3791A}"/>
              </a:ext>
            </a:extLst>
          </p:cNvPr>
          <p:cNvSpPr/>
          <p:nvPr/>
        </p:nvSpPr>
        <p:spPr>
          <a:xfrm>
            <a:off x="3018971" y="259218"/>
            <a:ext cx="8858553" cy="1158765"/>
          </a:xfrm>
          <a:prstGeom prst="wedgeRoundRectCallout">
            <a:avLst>
              <a:gd name="adj1" fmla="val 34744"/>
              <a:gd name="adj2" fmla="val 95110"/>
              <a:gd name="adj3" fmla="val 16667"/>
            </a:avLst>
          </a:prstGeom>
          <a:solidFill>
            <a:schemeClr val="bg1"/>
          </a:solidFill>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a:latin typeface="UD デジタル 教科書体 N-B" panose="02020700000000000000" pitchFamily="17" charset="-128"/>
                <a:ea typeface="UD デジタル 教科書体 N-B" panose="02020700000000000000" pitchFamily="17" charset="-128"/>
              </a:rPr>
              <a:t>自分ができたポイントに、○を付けましょう。</a:t>
            </a:r>
          </a:p>
        </p:txBody>
      </p:sp>
      <p:pic>
        <p:nvPicPr>
          <p:cNvPr id="4" name="図 3">
            <a:extLst>
              <a:ext uri="{FF2B5EF4-FFF2-40B4-BE49-F238E27FC236}">
                <a16:creationId xmlns:a16="http://schemas.microsoft.com/office/drawing/2014/main" id="{E09AB966-671E-4D71-9936-6019B564B0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770" y="2047717"/>
            <a:ext cx="11266754" cy="4446910"/>
          </a:xfrm>
          <a:prstGeom prst="rect">
            <a:avLst/>
          </a:prstGeom>
        </p:spPr>
      </p:pic>
      <p:pic>
        <p:nvPicPr>
          <p:cNvPr id="5" name="図 4">
            <a:extLst>
              <a:ext uri="{FF2B5EF4-FFF2-40B4-BE49-F238E27FC236}">
                <a16:creationId xmlns:a16="http://schemas.microsoft.com/office/drawing/2014/main" id="{61A6164B-4E53-4343-B628-ECE01680C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748" y="86488"/>
            <a:ext cx="1384976" cy="1812758"/>
          </a:xfrm>
          <a:prstGeom prst="rect">
            <a:avLst/>
          </a:prstGeom>
        </p:spPr>
      </p:pic>
    </p:spTree>
    <p:extLst>
      <p:ext uri="{BB962C8B-B14F-4D97-AF65-F5344CB8AC3E}">
        <p14:creationId xmlns:p14="http://schemas.microsoft.com/office/powerpoint/2010/main" val="4252639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9DF68E5-E996-4692-9E33-3CAECF4550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1103" y="635262"/>
            <a:ext cx="8558923" cy="5678452"/>
          </a:xfrm>
          <a:prstGeom prst="rect">
            <a:avLst/>
          </a:prstGeom>
        </p:spPr>
      </p:pic>
      <p:sp>
        <p:nvSpPr>
          <p:cNvPr id="6" name="吹き出し: 角を丸めた四角形 5">
            <a:extLst>
              <a:ext uri="{FF2B5EF4-FFF2-40B4-BE49-F238E27FC236}">
                <a16:creationId xmlns:a16="http://schemas.microsoft.com/office/drawing/2014/main" id="{B15F2B1F-AEA7-42AF-88E1-80D91DD1171A}"/>
              </a:ext>
            </a:extLst>
          </p:cNvPr>
          <p:cNvSpPr/>
          <p:nvPr/>
        </p:nvSpPr>
        <p:spPr>
          <a:xfrm>
            <a:off x="351547" y="1848678"/>
            <a:ext cx="3445565" cy="2264637"/>
          </a:xfrm>
          <a:prstGeom prst="wedgeRoundRectCallout">
            <a:avLst>
              <a:gd name="adj1" fmla="val 63580"/>
              <a:gd name="adj2" fmla="val -19353"/>
              <a:gd name="adj3" fmla="val 16667"/>
            </a:avLst>
          </a:prstGeom>
          <a:solidFill>
            <a:schemeClr val="bg1"/>
          </a:solidFill>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a:latin typeface="UD デジタル 教科書体 N-B" panose="02020700000000000000" pitchFamily="17" charset="-128"/>
                <a:ea typeface="UD デジタル 教科書体 N-B" panose="02020700000000000000" pitchFamily="17" charset="-128"/>
              </a:rPr>
              <a:t>（１）～（４）まで</a:t>
            </a:r>
            <a:endParaRPr kumimoji="1" lang="en-US" altLang="ja-JP" sz="2400" dirty="0">
              <a:latin typeface="UD デジタル 教科書体 N-B" panose="02020700000000000000" pitchFamily="17" charset="-128"/>
              <a:ea typeface="UD デジタル 教科書体 N-B" panose="02020700000000000000" pitchFamily="17" charset="-128"/>
            </a:endParaRPr>
          </a:p>
          <a:p>
            <a:r>
              <a:rPr kumimoji="1" lang="ja-JP" altLang="en-US" sz="2400" dirty="0">
                <a:latin typeface="UD デジタル 教科書体 N-B" panose="02020700000000000000" pitchFamily="17" charset="-128"/>
                <a:ea typeface="UD デジタル 教科書体 N-B" panose="02020700000000000000" pitchFamily="17" charset="-128"/>
              </a:rPr>
              <a:t>あてはまるマークに○を付けましょう。</a:t>
            </a:r>
          </a:p>
        </p:txBody>
      </p:sp>
      <p:pic>
        <p:nvPicPr>
          <p:cNvPr id="3" name="図 2">
            <a:extLst>
              <a:ext uri="{FF2B5EF4-FFF2-40B4-BE49-F238E27FC236}">
                <a16:creationId xmlns:a16="http://schemas.microsoft.com/office/drawing/2014/main" id="{5E1C8411-98CD-4A67-9FB4-70982B3300CF}"/>
              </a:ext>
            </a:extLst>
          </p:cNvPr>
          <p:cNvPicPr>
            <a:picLocks noChangeAspect="1"/>
          </p:cNvPicPr>
          <p:nvPr/>
        </p:nvPicPr>
        <p:blipFill>
          <a:blip r:embed="rId4"/>
          <a:stretch>
            <a:fillRect/>
          </a:stretch>
        </p:blipFill>
        <p:spPr>
          <a:xfrm>
            <a:off x="2914650" y="4765848"/>
            <a:ext cx="1188823" cy="1547866"/>
          </a:xfrm>
          <a:prstGeom prst="rect">
            <a:avLst/>
          </a:prstGeom>
        </p:spPr>
      </p:pic>
    </p:spTree>
    <p:extLst>
      <p:ext uri="{BB962C8B-B14F-4D97-AF65-F5344CB8AC3E}">
        <p14:creationId xmlns:p14="http://schemas.microsoft.com/office/powerpoint/2010/main" val="4255580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吹き出し: 角を丸めた四角形 5">
            <a:extLst>
              <a:ext uri="{FF2B5EF4-FFF2-40B4-BE49-F238E27FC236}">
                <a16:creationId xmlns:a16="http://schemas.microsoft.com/office/drawing/2014/main" id="{B15F2B1F-AEA7-42AF-88E1-80D91DD1171A}"/>
              </a:ext>
            </a:extLst>
          </p:cNvPr>
          <p:cNvSpPr/>
          <p:nvPr/>
        </p:nvSpPr>
        <p:spPr>
          <a:xfrm>
            <a:off x="1458000" y="1005840"/>
            <a:ext cx="9636720" cy="1577089"/>
          </a:xfrm>
          <a:prstGeom prst="wedgeRoundRectCallout">
            <a:avLst>
              <a:gd name="adj1" fmla="val 31728"/>
              <a:gd name="adj2" fmla="val 85744"/>
              <a:gd name="adj3" fmla="val 16667"/>
            </a:avLst>
          </a:prstGeom>
          <a:solidFill>
            <a:schemeClr val="bg1"/>
          </a:solidFill>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800" dirty="0">
                <a:latin typeface="UD デジタル 教科書体 N-B" panose="02020700000000000000" pitchFamily="17" charset="-128"/>
                <a:ea typeface="UD デジタル 教科書体 N-B" panose="02020700000000000000" pitchFamily="17" charset="-128"/>
              </a:rPr>
              <a:t>気付いたことや分かったこと、感じたことを書きましょう。</a:t>
            </a:r>
            <a:endParaRPr kumimoji="1" lang="en-US" altLang="ja-JP" sz="2800" dirty="0">
              <a:latin typeface="UD デジタル 教科書体 N-B" panose="02020700000000000000" pitchFamily="17" charset="-128"/>
              <a:ea typeface="UD デジタル 教科書体 N-B" panose="02020700000000000000" pitchFamily="17" charset="-128"/>
            </a:endParaRPr>
          </a:p>
        </p:txBody>
      </p:sp>
      <p:pic>
        <p:nvPicPr>
          <p:cNvPr id="2" name="図 1">
            <a:extLst>
              <a:ext uri="{FF2B5EF4-FFF2-40B4-BE49-F238E27FC236}">
                <a16:creationId xmlns:a16="http://schemas.microsoft.com/office/drawing/2014/main" id="{3479E0E1-397B-4A70-BD76-0EA3FA83B9F6}"/>
              </a:ext>
            </a:extLst>
          </p:cNvPr>
          <p:cNvPicPr>
            <a:picLocks noChangeAspect="1"/>
          </p:cNvPicPr>
          <p:nvPr/>
        </p:nvPicPr>
        <p:blipFill>
          <a:blip r:embed="rId3"/>
          <a:stretch>
            <a:fillRect/>
          </a:stretch>
        </p:blipFill>
        <p:spPr>
          <a:xfrm>
            <a:off x="872780" y="3429000"/>
            <a:ext cx="10868646" cy="3127927"/>
          </a:xfrm>
          <a:prstGeom prst="rect">
            <a:avLst/>
          </a:prstGeom>
        </p:spPr>
      </p:pic>
    </p:spTree>
    <p:extLst>
      <p:ext uri="{BB962C8B-B14F-4D97-AF65-F5344CB8AC3E}">
        <p14:creationId xmlns:p14="http://schemas.microsoft.com/office/powerpoint/2010/main" val="2491642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9BE3CABE-99FF-4E46-B15A-BCB637C62D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4635" y="640075"/>
            <a:ext cx="6182729" cy="6217925"/>
          </a:xfrm>
          <a:prstGeom prst="rect">
            <a:avLst/>
          </a:prstGeom>
        </p:spPr>
      </p:pic>
      <p:sp>
        <p:nvSpPr>
          <p:cNvPr id="2" name="タイトル 1">
            <a:extLst>
              <a:ext uri="{FF2B5EF4-FFF2-40B4-BE49-F238E27FC236}">
                <a16:creationId xmlns:a16="http://schemas.microsoft.com/office/drawing/2014/main" id="{A1B76417-E362-4F78-9B10-6DB33CAB382B}"/>
              </a:ext>
            </a:extLst>
          </p:cNvPr>
          <p:cNvSpPr>
            <a:spLocks noGrp="1"/>
          </p:cNvSpPr>
          <p:nvPr>
            <p:ph type="title"/>
          </p:nvPr>
        </p:nvSpPr>
        <p:spPr>
          <a:xfrm>
            <a:off x="198783" y="227140"/>
            <a:ext cx="4793974" cy="1325563"/>
          </a:xfrm>
        </p:spPr>
        <p:txBody>
          <a:bodyPr/>
          <a:lstStyle/>
          <a:p>
            <a:r>
              <a:rPr kumimoji="1" lang="ja-JP" altLang="en-US" dirty="0">
                <a:latin typeface="UD デジタル 教科書体 NK-B" panose="02020700000000000000" pitchFamily="18" charset="-128"/>
                <a:ea typeface="UD デジタル 教科書体 NK-B" panose="02020700000000000000" pitchFamily="18" charset="-128"/>
              </a:rPr>
              <a:t>メラビアンの法則</a:t>
            </a:r>
          </a:p>
        </p:txBody>
      </p:sp>
      <p:sp>
        <p:nvSpPr>
          <p:cNvPr id="6" name="楕円 5">
            <a:extLst>
              <a:ext uri="{FF2B5EF4-FFF2-40B4-BE49-F238E27FC236}">
                <a16:creationId xmlns:a16="http://schemas.microsoft.com/office/drawing/2014/main" id="{5C1D6435-AD84-4D67-BACC-974F78CA5EEF}"/>
              </a:ext>
            </a:extLst>
          </p:cNvPr>
          <p:cNvSpPr/>
          <p:nvPr/>
        </p:nvSpPr>
        <p:spPr>
          <a:xfrm>
            <a:off x="3645434" y="3239590"/>
            <a:ext cx="1903843" cy="209795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吹き出し: 円形 10">
            <a:extLst>
              <a:ext uri="{FF2B5EF4-FFF2-40B4-BE49-F238E27FC236}">
                <a16:creationId xmlns:a16="http://schemas.microsoft.com/office/drawing/2014/main" id="{C7FBF09C-FD74-4D11-B027-46D0118F6A98}"/>
              </a:ext>
            </a:extLst>
          </p:cNvPr>
          <p:cNvSpPr/>
          <p:nvPr/>
        </p:nvSpPr>
        <p:spPr>
          <a:xfrm>
            <a:off x="6096000" y="2713111"/>
            <a:ext cx="2656115" cy="2006117"/>
          </a:xfrm>
          <a:prstGeom prst="wedgeEllipseCallout">
            <a:avLst>
              <a:gd name="adj1" fmla="val -45230"/>
              <a:gd name="adj2" fmla="val 140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4000" dirty="0">
                <a:ln>
                  <a:solidFill>
                    <a:schemeClr val="accent2"/>
                  </a:solidFill>
                </a:ln>
                <a:solidFill>
                  <a:schemeClr val="bg1"/>
                </a:solidFill>
                <a:effectLst>
                  <a:outerShdw blurRad="50800" dist="38100" dir="2700000" algn="tl" rotWithShape="0">
                    <a:prstClr val="black">
                      <a:alpha val="40000"/>
                    </a:prstClr>
                  </a:outerShdw>
                </a:effectLst>
                <a:latin typeface="UD デジタル 教科書体 N-B" panose="02020700000000000000" pitchFamily="17" charset="-128"/>
                <a:ea typeface="UD デジタル 教科書体 N-B" panose="02020700000000000000" pitchFamily="17" charset="-128"/>
              </a:rPr>
              <a:t> </a:t>
            </a:r>
            <a:r>
              <a:rPr kumimoji="1" lang="ja-JP" altLang="en-US" sz="4000" dirty="0">
                <a:ln>
                  <a:solidFill>
                    <a:schemeClr val="accent2">
                      <a:lumMod val="75000"/>
                    </a:schemeClr>
                  </a:solidFill>
                </a:ln>
                <a:solidFill>
                  <a:schemeClr val="bg1"/>
                </a:solidFill>
                <a:effectLst>
                  <a:outerShdw blurRad="50800" dist="38100" dir="2700000" algn="tl" rotWithShape="0">
                    <a:prstClr val="black">
                      <a:alpha val="40000"/>
                    </a:prstClr>
                  </a:outerShdw>
                </a:effectLst>
                <a:latin typeface="UD デジタル 教科書体 N-B" panose="02020700000000000000" pitchFamily="17" charset="-128"/>
                <a:ea typeface="UD デジタル 教科書体 N-B" panose="02020700000000000000" pitchFamily="17" charset="-128"/>
              </a:rPr>
              <a:t>視覚</a:t>
            </a:r>
            <a:endParaRPr kumimoji="1" lang="en-US" altLang="ja-JP" sz="4000" dirty="0">
              <a:ln>
                <a:solidFill>
                  <a:schemeClr val="accent2">
                    <a:lumMod val="75000"/>
                  </a:schemeClr>
                </a:solidFill>
              </a:ln>
              <a:solidFill>
                <a:schemeClr val="bg1"/>
              </a:solidFill>
              <a:effectLst>
                <a:outerShdw blurRad="50800" dist="38100" dir="2700000" algn="tl" rotWithShape="0">
                  <a:prstClr val="black">
                    <a:alpha val="40000"/>
                  </a:prstClr>
                </a:outerShdw>
              </a:effectLst>
              <a:latin typeface="UD デジタル 教科書体 N-B" panose="02020700000000000000" pitchFamily="17" charset="-128"/>
              <a:ea typeface="UD デジタル 教科書体 N-B" panose="02020700000000000000" pitchFamily="17" charset="-128"/>
            </a:endParaRPr>
          </a:p>
          <a:p>
            <a:r>
              <a:rPr kumimoji="1" lang="ja-JP" altLang="en-US" sz="4000" dirty="0">
                <a:ln>
                  <a:solidFill>
                    <a:schemeClr val="accent2">
                      <a:lumMod val="75000"/>
                    </a:schemeClr>
                  </a:solidFill>
                </a:ln>
                <a:solidFill>
                  <a:schemeClr val="bg1"/>
                </a:solidFill>
                <a:effectLst>
                  <a:outerShdw blurRad="50800" dist="38100" dir="2700000" algn="tl" rotWithShape="0">
                    <a:prstClr val="black">
                      <a:alpha val="40000"/>
                    </a:prstClr>
                  </a:outerShdw>
                </a:effectLst>
                <a:latin typeface="UD デジタル 教科書体 N-B" panose="02020700000000000000" pitchFamily="17" charset="-128"/>
                <a:ea typeface="UD デジタル 教科書体 N-B" panose="02020700000000000000" pitchFamily="17" charset="-128"/>
              </a:rPr>
              <a:t>５５％</a:t>
            </a:r>
          </a:p>
        </p:txBody>
      </p:sp>
      <p:sp>
        <p:nvSpPr>
          <p:cNvPr id="9" name="吹き出し: 円形 8">
            <a:extLst>
              <a:ext uri="{FF2B5EF4-FFF2-40B4-BE49-F238E27FC236}">
                <a16:creationId xmlns:a16="http://schemas.microsoft.com/office/drawing/2014/main" id="{9AB87B65-C6F4-4164-922C-72118AA4F20B}"/>
              </a:ext>
            </a:extLst>
          </p:cNvPr>
          <p:cNvSpPr/>
          <p:nvPr/>
        </p:nvSpPr>
        <p:spPr>
          <a:xfrm>
            <a:off x="3063407" y="2745978"/>
            <a:ext cx="2656114" cy="2006117"/>
          </a:xfrm>
          <a:prstGeom prst="wedgeEllipseCallout">
            <a:avLst>
              <a:gd name="adj1" fmla="val -45230"/>
              <a:gd name="adj2" fmla="val 140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4000" dirty="0">
                <a:ln>
                  <a:solidFill>
                    <a:schemeClr val="accent2"/>
                  </a:solidFill>
                </a:ln>
                <a:solidFill>
                  <a:schemeClr val="bg1"/>
                </a:solidFill>
                <a:effectLst>
                  <a:outerShdw blurRad="50800" dist="38100" dir="2700000" algn="tl" rotWithShape="0">
                    <a:prstClr val="black">
                      <a:alpha val="40000"/>
                    </a:prstClr>
                  </a:outerShdw>
                </a:effectLst>
                <a:latin typeface="UD デジタル 教科書体 N-B" panose="02020700000000000000" pitchFamily="17" charset="-128"/>
                <a:ea typeface="UD デジタル 教科書体 N-B" panose="02020700000000000000" pitchFamily="17" charset="-128"/>
              </a:rPr>
              <a:t> </a:t>
            </a:r>
            <a:r>
              <a:rPr kumimoji="1" lang="ja-JP" altLang="en-US" sz="4000" dirty="0">
                <a:ln>
                  <a:solidFill>
                    <a:schemeClr val="accent2">
                      <a:lumMod val="75000"/>
                    </a:schemeClr>
                  </a:solidFill>
                </a:ln>
                <a:solidFill>
                  <a:schemeClr val="bg1"/>
                </a:solidFill>
                <a:effectLst>
                  <a:outerShdw blurRad="50800" dist="38100" dir="2700000" algn="tl" rotWithShape="0">
                    <a:prstClr val="black">
                      <a:alpha val="40000"/>
                    </a:prstClr>
                  </a:outerShdw>
                </a:effectLst>
                <a:latin typeface="UD デジタル 教科書体 N-B" panose="02020700000000000000" pitchFamily="17" charset="-128"/>
                <a:ea typeface="UD デジタル 教科書体 N-B" panose="02020700000000000000" pitchFamily="17" charset="-128"/>
              </a:rPr>
              <a:t>聴覚</a:t>
            </a:r>
            <a:endParaRPr kumimoji="1" lang="en-US" altLang="ja-JP" sz="4000" dirty="0">
              <a:ln>
                <a:solidFill>
                  <a:schemeClr val="accent2">
                    <a:lumMod val="75000"/>
                  </a:schemeClr>
                </a:solidFill>
              </a:ln>
              <a:solidFill>
                <a:schemeClr val="bg1"/>
              </a:solidFill>
              <a:effectLst>
                <a:outerShdw blurRad="50800" dist="38100" dir="2700000" algn="tl" rotWithShape="0">
                  <a:prstClr val="black">
                    <a:alpha val="40000"/>
                  </a:prstClr>
                </a:outerShdw>
              </a:effectLst>
              <a:latin typeface="UD デジタル 教科書体 N-B" panose="02020700000000000000" pitchFamily="17" charset="-128"/>
              <a:ea typeface="UD デジタル 教科書体 N-B" panose="02020700000000000000" pitchFamily="17" charset="-128"/>
            </a:endParaRPr>
          </a:p>
          <a:p>
            <a:r>
              <a:rPr lang="ja-JP" altLang="en-US" sz="4000" dirty="0">
                <a:ln>
                  <a:solidFill>
                    <a:schemeClr val="accent2">
                      <a:lumMod val="75000"/>
                    </a:schemeClr>
                  </a:solidFill>
                </a:ln>
                <a:solidFill>
                  <a:schemeClr val="bg1"/>
                </a:solidFill>
                <a:effectLst>
                  <a:outerShdw blurRad="50800" dist="38100" dir="2700000" algn="tl" rotWithShape="0">
                    <a:prstClr val="black">
                      <a:alpha val="40000"/>
                    </a:prstClr>
                  </a:outerShdw>
                </a:effectLst>
                <a:latin typeface="UD デジタル 教科書体 N-B" panose="02020700000000000000" pitchFamily="17" charset="-128"/>
                <a:ea typeface="UD デジタル 教科書体 N-B" panose="02020700000000000000" pitchFamily="17" charset="-128"/>
              </a:rPr>
              <a:t>３８</a:t>
            </a:r>
            <a:r>
              <a:rPr kumimoji="1" lang="ja-JP" altLang="en-US" sz="4000" dirty="0">
                <a:ln>
                  <a:solidFill>
                    <a:schemeClr val="accent2">
                      <a:lumMod val="75000"/>
                    </a:schemeClr>
                  </a:solidFill>
                </a:ln>
                <a:solidFill>
                  <a:schemeClr val="bg1"/>
                </a:solidFill>
                <a:effectLst>
                  <a:outerShdw blurRad="50800" dist="38100" dir="2700000" algn="tl" rotWithShape="0">
                    <a:prstClr val="black">
                      <a:alpha val="40000"/>
                    </a:prstClr>
                  </a:outerShdw>
                </a:effectLst>
                <a:latin typeface="UD デジタル 教科書体 N-B" panose="02020700000000000000" pitchFamily="17" charset="-128"/>
                <a:ea typeface="UD デジタル 教科書体 N-B" panose="02020700000000000000" pitchFamily="17" charset="-128"/>
              </a:rPr>
              <a:t>％</a:t>
            </a:r>
          </a:p>
        </p:txBody>
      </p:sp>
      <p:sp>
        <p:nvSpPr>
          <p:cNvPr id="7" name="テキスト ボックス 6">
            <a:extLst>
              <a:ext uri="{FF2B5EF4-FFF2-40B4-BE49-F238E27FC236}">
                <a16:creationId xmlns:a16="http://schemas.microsoft.com/office/drawing/2014/main" id="{4F4A1B06-9C05-4A60-A7B8-936D72F70844}"/>
              </a:ext>
            </a:extLst>
          </p:cNvPr>
          <p:cNvSpPr txBox="1"/>
          <p:nvPr/>
        </p:nvSpPr>
        <p:spPr>
          <a:xfrm>
            <a:off x="9052135" y="4451420"/>
            <a:ext cx="3084844" cy="1200329"/>
          </a:xfrm>
          <a:prstGeom prst="rect">
            <a:avLst/>
          </a:prstGeom>
          <a:noFill/>
        </p:spPr>
        <p:txBody>
          <a:bodyPr wrap="square" rtlCol="0">
            <a:spAutoFit/>
          </a:bodyPr>
          <a:lstStyle/>
          <a:p>
            <a:r>
              <a:rPr kumimoji="1" lang="ja-JP" altLang="en-US" sz="3600" b="1" dirty="0">
                <a:latin typeface="UD デジタル 教科書体 N-R" panose="02020400000000000000" pitchFamily="17" charset="-128"/>
                <a:ea typeface="UD デジタル 教科書体 N-R" panose="02020400000000000000" pitchFamily="17" charset="-128"/>
              </a:rPr>
              <a:t>見た目、表情</a:t>
            </a:r>
            <a:endParaRPr kumimoji="1" lang="en-US" altLang="ja-JP" sz="3600" b="1" dirty="0">
              <a:latin typeface="UD デジタル 教科書体 N-R" panose="02020400000000000000" pitchFamily="17" charset="-128"/>
              <a:ea typeface="UD デジタル 教科書体 N-R" panose="02020400000000000000" pitchFamily="17" charset="-128"/>
            </a:endParaRPr>
          </a:p>
          <a:p>
            <a:r>
              <a:rPr lang="ja-JP" altLang="en-US" sz="3600" b="1" dirty="0">
                <a:latin typeface="UD デジタル 教科書体 N-R" panose="02020400000000000000" pitchFamily="17" charset="-128"/>
                <a:ea typeface="UD デジタル 教科書体 N-R" panose="02020400000000000000" pitchFamily="17" charset="-128"/>
              </a:rPr>
              <a:t>しぐさ、視線</a:t>
            </a:r>
            <a:endParaRPr kumimoji="1" lang="ja-JP" altLang="en-US" sz="3600" b="1" dirty="0">
              <a:latin typeface="UD デジタル 教科書体 N-R" panose="02020400000000000000" pitchFamily="17" charset="-128"/>
              <a:ea typeface="UD デジタル 教科書体 N-R" panose="02020400000000000000" pitchFamily="17" charset="-128"/>
            </a:endParaRPr>
          </a:p>
        </p:txBody>
      </p:sp>
      <p:sp>
        <p:nvSpPr>
          <p:cNvPr id="12" name="テキスト ボックス 11">
            <a:extLst>
              <a:ext uri="{FF2B5EF4-FFF2-40B4-BE49-F238E27FC236}">
                <a16:creationId xmlns:a16="http://schemas.microsoft.com/office/drawing/2014/main" id="{C567B0ED-37C4-4D05-86FC-D788CF77FA17}"/>
              </a:ext>
            </a:extLst>
          </p:cNvPr>
          <p:cNvSpPr txBox="1"/>
          <p:nvPr/>
        </p:nvSpPr>
        <p:spPr>
          <a:xfrm>
            <a:off x="351583" y="4497004"/>
            <a:ext cx="3084844" cy="1200329"/>
          </a:xfrm>
          <a:prstGeom prst="rect">
            <a:avLst/>
          </a:prstGeom>
          <a:noFill/>
        </p:spPr>
        <p:txBody>
          <a:bodyPr wrap="square" rtlCol="0">
            <a:spAutoFit/>
          </a:bodyPr>
          <a:lstStyle/>
          <a:p>
            <a:r>
              <a:rPr lang="ja-JP" altLang="en-US" sz="3600" b="1" dirty="0">
                <a:latin typeface="UD デジタル 教科書体 N-R" panose="02020400000000000000" pitchFamily="17" charset="-128"/>
                <a:ea typeface="UD デジタル 教科書体 N-R" panose="02020400000000000000" pitchFamily="17" charset="-128"/>
              </a:rPr>
              <a:t>声の大きさ</a:t>
            </a:r>
            <a:endParaRPr lang="en-US" altLang="ja-JP" sz="3600" b="1" dirty="0">
              <a:latin typeface="UD デジタル 教科書体 N-R" panose="02020400000000000000" pitchFamily="17" charset="-128"/>
              <a:ea typeface="UD デジタル 教科書体 N-R" panose="02020400000000000000" pitchFamily="17" charset="-128"/>
            </a:endParaRPr>
          </a:p>
          <a:p>
            <a:r>
              <a:rPr kumimoji="1" lang="ja-JP" altLang="en-US" sz="3600" b="1" dirty="0">
                <a:latin typeface="UD デジタル 教科書体 N-R" panose="02020400000000000000" pitchFamily="17" charset="-128"/>
                <a:ea typeface="UD デジタル 教科書体 N-R" panose="02020400000000000000" pitchFamily="17" charset="-128"/>
              </a:rPr>
              <a:t>トーン、速さ</a:t>
            </a:r>
            <a:endParaRPr kumimoji="1" lang="en-US" altLang="ja-JP" sz="3600" b="1" dirty="0">
              <a:latin typeface="UD デジタル 教科書体 N-R" panose="02020400000000000000" pitchFamily="17" charset="-128"/>
              <a:ea typeface="UD デジタル 教科書体 N-R" panose="02020400000000000000" pitchFamily="17" charset="-128"/>
            </a:endParaRPr>
          </a:p>
        </p:txBody>
      </p:sp>
      <p:sp>
        <p:nvSpPr>
          <p:cNvPr id="14" name="吹き出し: 円形 13">
            <a:extLst>
              <a:ext uri="{FF2B5EF4-FFF2-40B4-BE49-F238E27FC236}">
                <a16:creationId xmlns:a16="http://schemas.microsoft.com/office/drawing/2014/main" id="{D3FD027F-8965-4C94-92A9-02F8810816C5}"/>
              </a:ext>
            </a:extLst>
          </p:cNvPr>
          <p:cNvSpPr/>
          <p:nvPr/>
        </p:nvSpPr>
        <p:spPr>
          <a:xfrm>
            <a:off x="3774066" y="865007"/>
            <a:ext cx="3747249" cy="1708262"/>
          </a:xfrm>
          <a:prstGeom prst="wedgeEllipseCallout">
            <a:avLst>
              <a:gd name="adj1" fmla="val -45230"/>
              <a:gd name="adj2" fmla="val 140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ln>
                  <a:solidFill>
                    <a:schemeClr val="accent2">
                      <a:lumMod val="75000"/>
                    </a:schemeClr>
                  </a:solidFill>
                </a:ln>
                <a:solidFill>
                  <a:schemeClr val="bg1"/>
                </a:solidFill>
                <a:effectLst>
                  <a:outerShdw blurRad="50800" dist="38100" dir="2700000" algn="tl" rotWithShape="0">
                    <a:prstClr val="black">
                      <a:alpha val="40000"/>
                    </a:prstClr>
                  </a:outerShdw>
                </a:effectLst>
                <a:latin typeface="UD デジタル 教科書体 N-B" panose="02020700000000000000" pitchFamily="17" charset="-128"/>
                <a:ea typeface="UD デジタル 教科書体 N-B" panose="02020700000000000000" pitchFamily="17" charset="-128"/>
              </a:rPr>
              <a:t>話の内容</a:t>
            </a:r>
            <a:endParaRPr lang="en-US" altLang="ja-JP" sz="4000" dirty="0">
              <a:ln>
                <a:solidFill>
                  <a:schemeClr val="accent2">
                    <a:lumMod val="75000"/>
                  </a:schemeClr>
                </a:solidFill>
              </a:ln>
              <a:solidFill>
                <a:schemeClr val="bg1"/>
              </a:solidFill>
              <a:effectLst>
                <a:outerShdw blurRad="50800" dist="38100" dir="2700000" algn="tl" rotWithShape="0">
                  <a:prstClr val="black">
                    <a:alpha val="40000"/>
                  </a:prstClr>
                </a:outerShdw>
              </a:effectLst>
              <a:latin typeface="UD デジタル 教科書体 N-B" panose="02020700000000000000" pitchFamily="17" charset="-128"/>
              <a:ea typeface="UD デジタル 教科書体 N-B" panose="02020700000000000000" pitchFamily="17" charset="-128"/>
            </a:endParaRPr>
          </a:p>
          <a:p>
            <a:pPr algn="ctr"/>
            <a:r>
              <a:rPr lang="ja-JP" altLang="en-US" sz="4000" dirty="0">
                <a:ln>
                  <a:solidFill>
                    <a:schemeClr val="accent2">
                      <a:lumMod val="75000"/>
                    </a:schemeClr>
                  </a:solidFill>
                </a:ln>
                <a:solidFill>
                  <a:schemeClr val="bg1"/>
                </a:solidFill>
                <a:effectLst>
                  <a:outerShdw blurRad="50800" dist="38100" dir="2700000" algn="tl" rotWithShape="0">
                    <a:prstClr val="black">
                      <a:alpha val="40000"/>
                    </a:prstClr>
                  </a:outerShdw>
                </a:effectLst>
                <a:latin typeface="UD デジタル 教科書体 N-B" panose="02020700000000000000" pitchFamily="17" charset="-128"/>
                <a:ea typeface="UD デジタル 教科書体 N-B" panose="02020700000000000000" pitchFamily="17" charset="-128"/>
              </a:rPr>
              <a:t>７％</a:t>
            </a:r>
          </a:p>
        </p:txBody>
      </p:sp>
      <p:pic>
        <p:nvPicPr>
          <p:cNvPr id="1028" name="Picture 4" descr="https://1.bp.blogspot.com/-eFhIZotUMZE/XAnwLoGiCrI/AAAAAAABQu8/C0Lr0JtHfTM1I1ZJl877s43-8FDgu_mdgCLcBGAs/s800/sense_gokan_woman2_choukaku.png">
            <a:extLst>
              <a:ext uri="{FF2B5EF4-FFF2-40B4-BE49-F238E27FC236}">
                <a16:creationId xmlns:a16="http://schemas.microsoft.com/office/drawing/2014/main" id="{8D99CE73-961A-4344-B471-7E94E72490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416" y="2399045"/>
            <a:ext cx="1733097" cy="20979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2.bp.blogspot.com/-jpRjpuGOcas/XAnwIRCqK6I/AAAAAAABQuQ/B5t2x9gqXP8hgHzAMMYJwms6YEXrlzsEwCLcBGAs/s800/sense_gokan_man1_shikaku.png">
            <a:extLst>
              <a:ext uri="{FF2B5EF4-FFF2-40B4-BE49-F238E27FC236}">
                <a16:creationId xmlns:a16="http://schemas.microsoft.com/office/drawing/2014/main" id="{551A567E-0815-48E3-97EE-C483786ED1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6790" y="2399044"/>
            <a:ext cx="1733097" cy="2097960"/>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グループ化 17">
            <a:extLst>
              <a:ext uri="{FF2B5EF4-FFF2-40B4-BE49-F238E27FC236}">
                <a16:creationId xmlns:a16="http://schemas.microsoft.com/office/drawing/2014/main" id="{7B84AF8F-4CF4-437A-8872-0FB07BB7D977}"/>
              </a:ext>
            </a:extLst>
          </p:cNvPr>
          <p:cNvGrpSpPr/>
          <p:nvPr/>
        </p:nvGrpSpPr>
        <p:grpSpPr>
          <a:xfrm>
            <a:off x="6576113" y="101439"/>
            <a:ext cx="1999621" cy="1603470"/>
            <a:chOff x="6645998" y="81901"/>
            <a:chExt cx="1999621" cy="1603470"/>
          </a:xfrm>
        </p:grpSpPr>
        <p:pic>
          <p:nvPicPr>
            <p:cNvPr id="1034" name="Picture 10" descr="https://3.bp.blogspot.com/-YM6xc7-ds7A/Urlmi93MA4I/AAAAAAAAcHM/c6z2wUO_OnI/s800/fukidashi_bw03.png">
              <a:extLst>
                <a:ext uri="{FF2B5EF4-FFF2-40B4-BE49-F238E27FC236}">
                  <a16:creationId xmlns:a16="http://schemas.microsoft.com/office/drawing/2014/main" id="{8C86D9FC-8234-413C-BFCF-E901B067BC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5998" y="81901"/>
              <a:ext cx="1999621" cy="1603470"/>
            </a:xfrm>
            <a:prstGeom prst="rect">
              <a:avLst/>
            </a:prstGeom>
            <a:noFill/>
            <a:extLst>
              <a:ext uri="{909E8E84-426E-40DD-AFC4-6F175D3DCCD1}">
                <a14:hiddenFill xmlns:a14="http://schemas.microsoft.com/office/drawing/2010/main">
                  <a:solidFill>
                    <a:srgbClr val="FFFFFF"/>
                  </a:solidFill>
                </a14:hiddenFill>
              </a:ext>
            </a:extLst>
          </p:spPr>
        </p:pic>
        <p:pic>
          <p:nvPicPr>
            <p:cNvPr id="17" name="図 16">
              <a:extLst>
                <a:ext uri="{FF2B5EF4-FFF2-40B4-BE49-F238E27FC236}">
                  <a16:creationId xmlns:a16="http://schemas.microsoft.com/office/drawing/2014/main" id="{79784FDF-E894-41AB-9282-1CF8687A9CF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7260573" y="179302"/>
              <a:ext cx="743409" cy="1291183"/>
            </a:xfrm>
            <a:prstGeom prst="rect">
              <a:avLst/>
            </a:prstGeom>
          </p:spPr>
        </p:pic>
      </p:grpSp>
    </p:spTree>
    <p:extLst>
      <p:ext uri="{BB962C8B-B14F-4D97-AF65-F5344CB8AC3E}">
        <p14:creationId xmlns:p14="http://schemas.microsoft.com/office/powerpoint/2010/main" val="1309117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1F27D2-D3F7-4112-8642-0DDE8CFCE2A5}"/>
              </a:ext>
            </a:extLst>
          </p:cNvPr>
          <p:cNvSpPr>
            <a:spLocks noGrp="1"/>
          </p:cNvSpPr>
          <p:nvPr>
            <p:ph type="title"/>
          </p:nvPr>
        </p:nvSpPr>
        <p:spPr>
          <a:xfrm>
            <a:off x="594652" y="725424"/>
            <a:ext cx="11672047" cy="1325563"/>
          </a:xfrm>
        </p:spPr>
        <p:txBody>
          <a:bodyPr/>
          <a:lstStyle/>
          <a:p>
            <a:r>
              <a:rPr lang="ja-JP" altLang="en-US" dirty="0">
                <a:latin typeface="UD デジタル 教科書体 NP-B" panose="02020700000000000000" pitchFamily="18" charset="-128"/>
                <a:ea typeface="UD デジタル 教科書体 NP-B" panose="02020700000000000000" pitchFamily="18" charset="-128"/>
              </a:rPr>
              <a:t>　　　</a:t>
            </a:r>
            <a:r>
              <a:rPr kumimoji="1" lang="ja-JP" altLang="en-US" sz="6600" dirty="0">
                <a:latin typeface="UD デジタル 教科書体 NP-B" panose="02020700000000000000" pitchFamily="18" charset="-128"/>
                <a:ea typeface="UD デジタル 教科書体 NP-B" panose="02020700000000000000" pitchFamily="18" charset="-128"/>
              </a:rPr>
              <a:t>これはきものです。</a:t>
            </a:r>
            <a:endParaRPr kumimoji="1" lang="ja-JP" altLang="en-US" sz="66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6" name="タイトル 1">
            <a:extLst>
              <a:ext uri="{FF2B5EF4-FFF2-40B4-BE49-F238E27FC236}">
                <a16:creationId xmlns:a16="http://schemas.microsoft.com/office/drawing/2014/main" id="{5C116B3F-2B11-4D55-8FC3-49C487C7B673}"/>
              </a:ext>
            </a:extLst>
          </p:cNvPr>
          <p:cNvSpPr txBox="1">
            <a:spLocks/>
          </p:cNvSpPr>
          <p:nvPr/>
        </p:nvSpPr>
        <p:spPr>
          <a:xfrm>
            <a:off x="552504" y="2541647"/>
            <a:ext cx="116720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latin typeface="UD デジタル 教科書体 NP-B" panose="02020700000000000000" pitchFamily="18" charset="-128"/>
                <a:ea typeface="UD デジタル 教科書体 NP-B" panose="02020700000000000000" pitchFamily="18" charset="-128"/>
              </a:rPr>
              <a:t>　　　</a:t>
            </a:r>
            <a:r>
              <a:rPr lang="ja-JP" altLang="en-US" sz="6600" dirty="0">
                <a:latin typeface="UD デジタル 教科書体 NP-B" panose="02020700000000000000" pitchFamily="18" charset="-128"/>
                <a:ea typeface="UD デジタル 教科書体 NP-B" panose="02020700000000000000" pitchFamily="18" charset="-128"/>
              </a:rPr>
              <a:t>これ、</a:t>
            </a:r>
            <a:r>
              <a:rPr lang="ja-JP" altLang="en-US" sz="6600" dirty="0">
                <a:solidFill>
                  <a:srgbClr val="FF5050"/>
                </a:solidFill>
                <a:latin typeface="UD デジタル 教科書体 NP-B" panose="02020700000000000000" pitchFamily="18" charset="-128"/>
                <a:ea typeface="UD デジタル 教科書体 NP-B" panose="02020700000000000000" pitchFamily="18" charset="-128"/>
              </a:rPr>
              <a:t>はきもの</a:t>
            </a:r>
            <a:r>
              <a:rPr lang="ja-JP" altLang="en-US" sz="6600" dirty="0">
                <a:latin typeface="UD デジタル 教科書体 NP-B" panose="02020700000000000000" pitchFamily="18" charset="-128"/>
                <a:ea typeface="UD デジタル 教科書体 NP-B" panose="02020700000000000000" pitchFamily="18" charset="-128"/>
              </a:rPr>
              <a:t>です。</a:t>
            </a:r>
            <a:endParaRPr lang="ja-JP" altLang="en-US" sz="66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7" name="タイトル 1">
            <a:extLst>
              <a:ext uri="{FF2B5EF4-FFF2-40B4-BE49-F238E27FC236}">
                <a16:creationId xmlns:a16="http://schemas.microsoft.com/office/drawing/2014/main" id="{24C53D0E-65CC-4A2F-AFC6-6FD3A49D53DC}"/>
              </a:ext>
            </a:extLst>
          </p:cNvPr>
          <p:cNvSpPr txBox="1">
            <a:spLocks/>
          </p:cNvSpPr>
          <p:nvPr/>
        </p:nvSpPr>
        <p:spPr>
          <a:xfrm>
            <a:off x="594652" y="4357870"/>
            <a:ext cx="116720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latin typeface="UD デジタル 教科書体 NP-B" panose="02020700000000000000" pitchFamily="18" charset="-128"/>
                <a:ea typeface="UD デジタル 教科書体 NP-B" panose="02020700000000000000" pitchFamily="18" charset="-128"/>
              </a:rPr>
              <a:t>　　　</a:t>
            </a:r>
            <a:r>
              <a:rPr lang="ja-JP" altLang="en-US" sz="6600" dirty="0">
                <a:latin typeface="UD デジタル 教科書体 NP-B" panose="02020700000000000000" pitchFamily="18" charset="-128"/>
                <a:ea typeface="UD デジタル 教科書体 NP-B" panose="02020700000000000000" pitchFamily="18" charset="-128"/>
              </a:rPr>
              <a:t>これは、</a:t>
            </a:r>
            <a:r>
              <a:rPr lang="ja-JP" altLang="en-US" sz="6600" dirty="0">
                <a:solidFill>
                  <a:srgbClr val="FF5050"/>
                </a:solidFill>
                <a:latin typeface="UD デジタル 教科書体 NP-B" panose="02020700000000000000" pitchFamily="18" charset="-128"/>
                <a:ea typeface="UD デジタル 教科書体 NP-B" panose="02020700000000000000" pitchFamily="18" charset="-128"/>
              </a:rPr>
              <a:t>きもの</a:t>
            </a:r>
            <a:r>
              <a:rPr lang="ja-JP" altLang="en-US" sz="6600" dirty="0">
                <a:latin typeface="UD デジタル 教科書体 NP-B" panose="02020700000000000000" pitchFamily="18" charset="-128"/>
                <a:ea typeface="UD デジタル 教科書体 NP-B" panose="02020700000000000000" pitchFamily="18" charset="-128"/>
              </a:rPr>
              <a:t>です。</a:t>
            </a:r>
            <a:endParaRPr lang="ja-JP" altLang="en-US" sz="6600" dirty="0">
              <a:solidFill>
                <a:srgbClr val="FF0000"/>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37538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1F27D2-D3F7-4112-8642-0DDE8CFCE2A5}"/>
              </a:ext>
            </a:extLst>
          </p:cNvPr>
          <p:cNvSpPr>
            <a:spLocks noGrp="1"/>
          </p:cNvSpPr>
          <p:nvPr>
            <p:ph type="title"/>
          </p:nvPr>
        </p:nvSpPr>
        <p:spPr>
          <a:xfrm>
            <a:off x="1029658" y="1450632"/>
            <a:ext cx="11672047" cy="1325563"/>
          </a:xfrm>
        </p:spPr>
        <p:txBody>
          <a:bodyPr/>
          <a:lstStyle/>
          <a:p>
            <a:r>
              <a:rPr kumimoji="1" lang="ja-JP" altLang="en-US" dirty="0">
                <a:latin typeface="UD デジタル 教科書体 NP-B" panose="02020700000000000000" pitchFamily="18" charset="-128"/>
                <a:ea typeface="UD デジタル 教科書体 NP-B" panose="02020700000000000000" pitchFamily="18" charset="-128"/>
              </a:rPr>
              <a:t>・「あ」で始まる２文字の言葉は。</a:t>
            </a:r>
            <a:endPar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4" name="タイトル 1">
            <a:extLst>
              <a:ext uri="{FF2B5EF4-FFF2-40B4-BE49-F238E27FC236}">
                <a16:creationId xmlns:a16="http://schemas.microsoft.com/office/drawing/2014/main" id="{02B0E8E7-E447-40B1-847E-53F2686B8D0B}"/>
              </a:ext>
            </a:extLst>
          </p:cNvPr>
          <p:cNvSpPr txBox="1">
            <a:spLocks/>
          </p:cNvSpPr>
          <p:nvPr/>
        </p:nvSpPr>
        <p:spPr>
          <a:xfrm>
            <a:off x="1029659" y="2873551"/>
            <a:ext cx="116720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latin typeface="UD デジタル 教科書体 NP-B" panose="02020700000000000000" pitchFamily="18" charset="-128"/>
                <a:ea typeface="UD デジタル 教科書体 NP-B" panose="02020700000000000000" pitchFamily="18" charset="-128"/>
              </a:rPr>
              <a:t>・「かわいい」で思いうかべるものは。</a:t>
            </a:r>
            <a:endParaRPr lang="ja-JP" altLang="en-US"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5" name="タイトル 1">
            <a:extLst>
              <a:ext uri="{FF2B5EF4-FFF2-40B4-BE49-F238E27FC236}">
                <a16:creationId xmlns:a16="http://schemas.microsoft.com/office/drawing/2014/main" id="{A32C64BA-06C2-4464-9BDF-7A6B76C3C6BF}"/>
              </a:ext>
            </a:extLst>
          </p:cNvPr>
          <p:cNvSpPr txBox="1">
            <a:spLocks/>
          </p:cNvSpPr>
          <p:nvPr/>
        </p:nvSpPr>
        <p:spPr>
          <a:xfrm>
            <a:off x="1029658" y="4101758"/>
            <a:ext cx="11474823" cy="20308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latin typeface="UD デジタル 教科書体 NP-B" panose="02020700000000000000" pitchFamily="18" charset="-128"/>
                <a:ea typeface="UD デジタル 教科書体 NP-B" panose="02020700000000000000" pitchFamily="18" charset="-128"/>
              </a:rPr>
              <a:t>・「何で来るの」とメールで聞かれたら</a:t>
            </a:r>
            <a:endParaRPr lang="en-US" altLang="ja-JP" dirty="0">
              <a:latin typeface="UD デジタル 教科書体 NP-B" panose="02020700000000000000" pitchFamily="18" charset="-128"/>
              <a:ea typeface="UD デジタル 教科書体 NP-B" panose="02020700000000000000" pitchFamily="18" charset="-128"/>
            </a:endParaRPr>
          </a:p>
          <a:p>
            <a:r>
              <a:rPr lang="ja-JP" altLang="en-US" dirty="0">
                <a:solidFill>
                  <a:srgbClr val="FF0000"/>
                </a:solidFill>
                <a:latin typeface="UD デジタル 教科書体 NP-B" panose="02020700000000000000" pitchFamily="18" charset="-128"/>
                <a:ea typeface="UD デジタル 教科書体 NP-B" panose="02020700000000000000" pitchFamily="18" charset="-128"/>
              </a:rPr>
              <a:t>　</a:t>
            </a:r>
            <a:r>
              <a:rPr lang="ja-JP" altLang="en-US" dirty="0">
                <a:latin typeface="UD デジタル 教科書体 NP-B" panose="02020700000000000000" pitchFamily="18" charset="-128"/>
                <a:ea typeface="UD デジタル 教科書体 NP-B" panose="02020700000000000000" pitchFamily="18" charset="-128"/>
              </a:rPr>
              <a:t>何と答える。</a:t>
            </a:r>
          </a:p>
        </p:txBody>
      </p:sp>
      <p:sp>
        <p:nvSpPr>
          <p:cNvPr id="8" name="テキスト ボックス 7">
            <a:extLst>
              <a:ext uri="{FF2B5EF4-FFF2-40B4-BE49-F238E27FC236}">
                <a16:creationId xmlns:a16="http://schemas.microsoft.com/office/drawing/2014/main" id="{52457C49-8ACC-4318-8533-75ABDFFCB5C4}"/>
              </a:ext>
            </a:extLst>
          </p:cNvPr>
          <p:cNvSpPr txBox="1"/>
          <p:nvPr/>
        </p:nvSpPr>
        <p:spPr>
          <a:xfrm>
            <a:off x="1338470" y="451808"/>
            <a:ext cx="9753600" cy="769441"/>
          </a:xfrm>
          <a:prstGeom prst="rect">
            <a:avLst/>
          </a:prstGeom>
          <a:noFill/>
          <a:ln>
            <a:solidFill>
              <a:schemeClr val="tx1"/>
            </a:solidFill>
          </a:ln>
        </p:spPr>
        <p:txBody>
          <a:bodyPr wrap="square" rtlCol="0">
            <a:spAutoFit/>
          </a:bodyPr>
          <a:lstStyle/>
          <a:p>
            <a:r>
              <a:rPr kumimoji="1" lang="ja-JP" altLang="en-US" sz="4400" b="1" dirty="0">
                <a:latin typeface="UD デジタル 教科書体 N-B" panose="02020700000000000000" pitchFamily="17" charset="-128"/>
                <a:ea typeface="UD デジタル 教科書体 N-B" panose="02020700000000000000" pitchFamily="17" charset="-128"/>
              </a:rPr>
              <a:t>　　　連想ゲームをしてみよう！</a:t>
            </a:r>
          </a:p>
        </p:txBody>
      </p:sp>
    </p:spTree>
    <p:extLst>
      <p:ext uri="{BB962C8B-B14F-4D97-AF65-F5344CB8AC3E}">
        <p14:creationId xmlns:p14="http://schemas.microsoft.com/office/powerpoint/2010/main" val="232847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559DE99E-0B13-4A46-A840-34D56CFD3F55}"/>
              </a:ext>
            </a:extLst>
          </p:cNvPr>
          <p:cNvPicPr>
            <a:picLocks noChangeAspect="1"/>
          </p:cNvPicPr>
          <p:nvPr/>
        </p:nvPicPr>
        <p:blipFill rotWithShape="1">
          <a:blip r:embed="rId3"/>
          <a:srcRect l="1" r="1633"/>
          <a:stretch/>
        </p:blipFill>
        <p:spPr>
          <a:xfrm>
            <a:off x="8488335" y="67818"/>
            <a:ext cx="3703665" cy="6743700"/>
          </a:xfrm>
          <a:prstGeom prst="rect">
            <a:avLst/>
          </a:prstGeom>
        </p:spPr>
      </p:pic>
      <p:pic>
        <p:nvPicPr>
          <p:cNvPr id="8" name="図 7">
            <a:extLst>
              <a:ext uri="{FF2B5EF4-FFF2-40B4-BE49-F238E27FC236}">
                <a16:creationId xmlns:a16="http://schemas.microsoft.com/office/drawing/2014/main" id="{930DA2A6-45F9-4429-AF60-84248F45A4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8335" y="1770742"/>
            <a:ext cx="3771093" cy="4065869"/>
          </a:xfrm>
          <a:prstGeom prst="rect">
            <a:avLst/>
          </a:prstGeom>
        </p:spPr>
      </p:pic>
      <p:sp>
        <p:nvSpPr>
          <p:cNvPr id="6" name="吹き出し: 角を丸めた四角形 5">
            <a:extLst>
              <a:ext uri="{FF2B5EF4-FFF2-40B4-BE49-F238E27FC236}">
                <a16:creationId xmlns:a16="http://schemas.microsoft.com/office/drawing/2014/main" id="{7F23DA3E-BD14-45E2-AAA4-5C3AF90D4D2F}"/>
              </a:ext>
            </a:extLst>
          </p:cNvPr>
          <p:cNvSpPr/>
          <p:nvPr/>
        </p:nvSpPr>
        <p:spPr>
          <a:xfrm>
            <a:off x="326554" y="534579"/>
            <a:ext cx="8161781" cy="2690191"/>
          </a:xfrm>
          <a:prstGeom prst="wedgeRoundRectCallout">
            <a:avLst>
              <a:gd name="adj1" fmla="val 60138"/>
              <a:gd name="adj2" fmla="val 35234"/>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a:solidFill>
                  <a:schemeClr val="tx1"/>
                </a:solidFill>
                <a:latin typeface="UD デジタル 教科書体 NP-B" panose="02020700000000000000" pitchFamily="18" charset="-128"/>
                <a:ea typeface="UD デジタル 教科書体 NP-B" panose="02020700000000000000" pitchFamily="18" charset="-128"/>
              </a:rPr>
              <a:t>トラブルを解決するための練習をしよう！</a:t>
            </a:r>
          </a:p>
        </p:txBody>
      </p:sp>
    </p:spTree>
    <p:extLst>
      <p:ext uri="{BB962C8B-B14F-4D97-AF65-F5344CB8AC3E}">
        <p14:creationId xmlns:p14="http://schemas.microsoft.com/office/powerpoint/2010/main" val="2553945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90833E97-9C95-43A5-8CE8-7B030CFFC3A8}"/>
              </a:ext>
            </a:extLst>
          </p:cNvPr>
          <p:cNvSpPr txBox="1"/>
          <p:nvPr/>
        </p:nvSpPr>
        <p:spPr>
          <a:xfrm>
            <a:off x="1669775" y="104274"/>
            <a:ext cx="1338468" cy="461665"/>
          </a:xfrm>
          <a:prstGeom prst="rect">
            <a:avLst/>
          </a:prstGeom>
          <a:noFill/>
        </p:spPr>
        <p:txBody>
          <a:bodyPr wrap="square" rtlCol="0">
            <a:spAutoFit/>
          </a:bodyPr>
          <a:lstStyle/>
          <a:p>
            <a:r>
              <a:rPr kumimoji="1" lang="en-US" altLang="ja-JP" sz="2400" dirty="0">
                <a:solidFill>
                  <a:schemeClr val="bg1"/>
                </a:solidFill>
              </a:rPr>
              <a:t>〈</a:t>
            </a:r>
            <a:r>
              <a:rPr kumimoji="1" lang="ja-JP" altLang="en-US" sz="2400" dirty="0">
                <a:solidFill>
                  <a:schemeClr val="bg1"/>
                </a:solidFill>
              </a:rPr>
              <a:t>　</a:t>
            </a:r>
          </a:p>
        </p:txBody>
      </p:sp>
      <p:sp>
        <p:nvSpPr>
          <p:cNvPr id="6" name="正方形/長方形 5">
            <a:extLst>
              <a:ext uri="{FF2B5EF4-FFF2-40B4-BE49-F238E27FC236}">
                <a16:creationId xmlns:a16="http://schemas.microsoft.com/office/drawing/2014/main" id="{B5726682-D8F6-4124-9900-D8FA6EF9B701}"/>
              </a:ext>
            </a:extLst>
          </p:cNvPr>
          <p:cNvSpPr/>
          <p:nvPr/>
        </p:nvSpPr>
        <p:spPr>
          <a:xfrm>
            <a:off x="1669773" y="510752"/>
            <a:ext cx="9077739" cy="6298161"/>
          </a:xfrm>
          <a:prstGeom prst="rect">
            <a:avLst/>
          </a:prstGeom>
          <a:solidFill>
            <a:srgbClr val="0DC0FF"/>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9D4886A9-2763-441F-BF3E-E873053AD88F}"/>
              </a:ext>
            </a:extLst>
          </p:cNvPr>
          <p:cNvSpPr/>
          <p:nvPr/>
        </p:nvSpPr>
        <p:spPr>
          <a:xfrm>
            <a:off x="1669774" y="15226"/>
            <a:ext cx="9077739" cy="52938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吹き出し: 角を丸めた四角形 7">
            <a:extLst>
              <a:ext uri="{FF2B5EF4-FFF2-40B4-BE49-F238E27FC236}">
                <a16:creationId xmlns:a16="http://schemas.microsoft.com/office/drawing/2014/main" id="{9DA86079-BB8E-4D2C-9AD4-630238C8EAE3}"/>
              </a:ext>
            </a:extLst>
          </p:cNvPr>
          <p:cNvSpPr/>
          <p:nvPr/>
        </p:nvSpPr>
        <p:spPr>
          <a:xfrm>
            <a:off x="6016000" y="2984025"/>
            <a:ext cx="3445305" cy="529390"/>
          </a:xfrm>
          <a:prstGeom prst="wedgeRoundRectCallout">
            <a:avLst>
              <a:gd name="adj1" fmla="val 54286"/>
              <a:gd name="adj2" fmla="val -6533"/>
              <a:gd name="adj3" fmla="val 16667"/>
            </a:avLst>
          </a:prstGeom>
          <a:solidFill>
            <a:srgbClr val="FFFF66"/>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a:latin typeface="UD デジタル 教科書体 N-B" panose="02020700000000000000" pitchFamily="17" charset="-128"/>
                <a:ea typeface="UD デジタル 教科書体 N-B" panose="02020700000000000000" pitchFamily="17" charset="-128"/>
              </a:rPr>
              <a:t>えー！かわいくない</a:t>
            </a:r>
          </a:p>
        </p:txBody>
      </p:sp>
      <p:sp>
        <p:nvSpPr>
          <p:cNvPr id="11" name="吹き出し: 角を丸めた四角形 10">
            <a:extLst>
              <a:ext uri="{FF2B5EF4-FFF2-40B4-BE49-F238E27FC236}">
                <a16:creationId xmlns:a16="http://schemas.microsoft.com/office/drawing/2014/main" id="{B0F1D244-7AAC-4C3E-B4C3-0B5161A10D30}"/>
              </a:ext>
            </a:extLst>
          </p:cNvPr>
          <p:cNvSpPr/>
          <p:nvPr/>
        </p:nvSpPr>
        <p:spPr>
          <a:xfrm>
            <a:off x="2975108" y="740861"/>
            <a:ext cx="3120892" cy="691240"/>
          </a:xfrm>
          <a:prstGeom prst="wedgeRoundRectCallout">
            <a:avLst>
              <a:gd name="adj1" fmla="val -56496"/>
              <a:gd name="adj2" fmla="val -18910"/>
              <a:gd name="adj3" fmla="val 16667"/>
            </a:avLst>
          </a:prstGeom>
          <a:solidFill>
            <a:schemeClr val="bg1"/>
          </a:solid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a:latin typeface="UD デジタル 教科書体 N-B" panose="02020700000000000000" pitchFamily="17" charset="-128"/>
                <a:ea typeface="UD デジタル 教科書体 N-B" panose="02020700000000000000" pitchFamily="17" charset="-128"/>
              </a:rPr>
              <a:t>これもらったんだ</a:t>
            </a:r>
          </a:p>
        </p:txBody>
      </p:sp>
      <p:sp>
        <p:nvSpPr>
          <p:cNvPr id="10" name="テキスト ボックス 9">
            <a:extLst>
              <a:ext uri="{FF2B5EF4-FFF2-40B4-BE49-F238E27FC236}">
                <a16:creationId xmlns:a16="http://schemas.microsoft.com/office/drawing/2014/main" id="{2E5BD8C3-EB63-4F81-8E9C-7A8DE3CEA29A}"/>
              </a:ext>
            </a:extLst>
          </p:cNvPr>
          <p:cNvSpPr txBox="1"/>
          <p:nvPr/>
        </p:nvSpPr>
        <p:spPr>
          <a:xfrm>
            <a:off x="9848062" y="85999"/>
            <a:ext cx="793433" cy="461665"/>
          </a:xfrm>
          <a:prstGeom prst="rect">
            <a:avLst/>
          </a:prstGeom>
          <a:noFill/>
        </p:spPr>
        <p:txBody>
          <a:bodyPr wrap="square" rtlCol="0">
            <a:prstTxWarp prst="textPlain">
              <a:avLst/>
            </a:prstTxWarp>
            <a:spAutoFit/>
          </a:bodyPr>
          <a:lstStyle/>
          <a:p>
            <a:r>
              <a:rPr kumimoji="1" lang="ja-JP" altLang="en-US" sz="2400" dirty="0">
                <a:solidFill>
                  <a:schemeClr val="bg1"/>
                </a:solidFill>
              </a:rPr>
              <a:t>①　</a:t>
            </a:r>
          </a:p>
        </p:txBody>
      </p:sp>
      <p:sp>
        <p:nvSpPr>
          <p:cNvPr id="15" name="テキスト ボックス 14">
            <a:extLst>
              <a:ext uri="{FF2B5EF4-FFF2-40B4-BE49-F238E27FC236}">
                <a16:creationId xmlns:a16="http://schemas.microsoft.com/office/drawing/2014/main" id="{A36FBD65-1680-43B0-9FD6-0C25E1D948F4}"/>
              </a:ext>
            </a:extLst>
          </p:cNvPr>
          <p:cNvSpPr txBox="1"/>
          <p:nvPr/>
        </p:nvSpPr>
        <p:spPr>
          <a:xfrm>
            <a:off x="1812491" y="49087"/>
            <a:ext cx="851195" cy="461665"/>
          </a:xfrm>
          <a:prstGeom prst="rect">
            <a:avLst/>
          </a:prstGeom>
          <a:noFill/>
        </p:spPr>
        <p:txBody>
          <a:bodyPr wrap="square" rtlCol="0">
            <a:spAutoFit/>
          </a:bodyPr>
          <a:lstStyle/>
          <a:p>
            <a:r>
              <a:rPr kumimoji="1" lang="en-US" altLang="ja-JP" sz="2400" dirty="0">
                <a:solidFill>
                  <a:schemeClr val="bg1"/>
                </a:solidFill>
              </a:rPr>
              <a:t>〈</a:t>
            </a:r>
            <a:r>
              <a:rPr kumimoji="1" lang="ja-JP" altLang="en-US" sz="2400" dirty="0">
                <a:solidFill>
                  <a:schemeClr val="bg1"/>
                </a:solidFill>
              </a:rPr>
              <a:t>　</a:t>
            </a:r>
          </a:p>
        </p:txBody>
      </p:sp>
      <p:sp>
        <p:nvSpPr>
          <p:cNvPr id="16" name="吹き出し: 角を丸めた四角形 15">
            <a:extLst>
              <a:ext uri="{FF2B5EF4-FFF2-40B4-BE49-F238E27FC236}">
                <a16:creationId xmlns:a16="http://schemas.microsoft.com/office/drawing/2014/main" id="{1C2B6892-8BC1-4D44-9EF2-ED58718D9C8D}"/>
              </a:ext>
            </a:extLst>
          </p:cNvPr>
          <p:cNvSpPr/>
          <p:nvPr/>
        </p:nvSpPr>
        <p:spPr>
          <a:xfrm>
            <a:off x="3188542" y="3914600"/>
            <a:ext cx="4274576" cy="529390"/>
          </a:xfrm>
          <a:prstGeom prst="wedgeRoundRectCallout">
            <a:avLst>
              <a:gd name="adj1" fmla="val -56211"/>
              <a:gd name="adj2" fmla="val -26361"/>
              <a:gd name="adj3" fmla="val 16667"/>
            </a:avLst>
          </a:prstGeom>
          <a:solidFill>
            <a:schemeClr val="bg1"/>
          </a:solid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a:latin typeface="UD デジタル 教科書体 N-B" panose="02020700000000000000" pitchFamily="17" charset="-128"/>
                <a:ea typeface="UD デジタル 教科書体 N-B" panose="02020700000000000000" pitchFamily="17" charset="-128"/>
              </a:rPr>
              <a:t>え。何でそんなこと言うの！</a:t>
            </a:r>
            <a:endParaRPr kumimoji="1" lang="en-US" altLang="ja-JP" sz="2400" dirty="0">
              <a:latin typeface="UD デジタル 教科書体 N-B" panose="02020700000000000000" pitchFamily="17" charset="-128"/>
              <a:ea typeface="UD デジタル 教科書体 N-B" panose="02020700000000000000" pitchFamily="17" charset="-128"/>
            </a:endParaRPr>
          </a:p>
        </p:txBody>
      </p:sp>
      <p:sp>
        <p:nvSpPr>
          <p:cNvPr id="18" name="四角形: 角を丸くする 17">
            <a:extLst>
              <a:ext uri="{FF2B5EF4-FFF2-40B4-BE49-F238E27FC236}">
                <a16:creationId xmlns:a16="http://schemas.microsoft.com/office/drawing/2014/main" id="{F951C608-06B8-41E6-B985-92C14AF2AD7B}"/>
              </a:ext>
            </a:extLst>
          </p:cNvPr>
          <p:cNvSpPr/>
          <p:nvPr/>
        </p:nvSpPr>
        <p:spPr>
          <a:xfrm>
            <a:off x="1770630" y="795513"/>
            <a:ext cx="893055" cy="52939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UD デジタル 教科書体 N-B" panose="02020700000000000000" pitchFamily="17" charset="-128"/>
                <a:ea typeface="UD デジタル 教科書体 N-B" panose="02020700000000000000" pitchFamily="17" charset="-128"/>
              </a:rPr>
              <a:t>Ａさん</a:t>
            </a:r>
            <a:endParaRPr kumimoji="1" lang="ja-JP" altLang="en-US" sz="1600" dirty="0">
              <a:solidFill>
                <a:schemeClr val="tx1"/>
              </a:solidFill>
              <a:latin typeface="BIZ UDゴシック" panose="020B0400000000000000" pitchFamily="49" charset="-128"/>
              <a:ea typeface="BIZ UDゴシック" panose="020B0400000000000000" pitchFamily="49" charset="-128"/>
            </a:endParaRPr>
          </a:p>
        </p:txBody>
      </p:sp>
      <p:sp>
        <p:nvSpPr>
          <p:cNvPr id="19" name="四角形: 角を丸くする 18">
            <a:extLst>
              <a:ext uri="{FF2B5EF4-FFF2-40B4-BE49-F238E27FC236}">
                <a16:creationId xmlns:a16="http://schemas.microsoft.com/office/drawing/2014/main" id="{3000F0A9-68AF-4C51-BFF4-30EFA13E5362}"/>
              </a:ext>
            </a:extLst>
          </p:cNvPr>
          <p:cNvSpPr/>
          <p:nvPr/>
        </p:nvSpPr>
        <p:spPr>
          <a:xfrm>
            <a:off x="9672522" y="2928407"/>
            <a:ext cx="1018718" cy="626135"/>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UD デジタル 教科書体 N-B" panose="02020700000000000000" pitchFamily="17" charset="-128"/>
                <a:ea typeface="UD デジタル 教科書体 N-B" panose="02020700000000000000" pitchFamily="17" charset="-128"/>
              </a:rPr>
              <a:t>Ｂさん</a:t>
            </a:r>
            <a:endParaRPr lang="ja-JP" altLang="en-US" sz="2000" dirty="0">
              <a:solidFill>
                <a:schemeClr val="tx1"/>
              </a:solidFill>
              <a:latin typeface="BIZ UDゴシック" panose="020B0400000000000000" pitchFamily="49" charset="-128"/>
              <a:ea typeface="BIZ UDゴシック" panose="020B0400000000000000" pitchFamily="49" charset="-128"/>
            </a:endParaRPr>
          </a:p>
        </p:txBody>
      </p:sp>
      <p:sp>
        <p:nvSpPr>
          <p:cNvPr id="20" name="四角形: 角を丸くする 19">
            <a:extLst>
              <a:ext uri="{FF2B5EF4-FFF2-40B4-BE49-F238E27FC236}">
                <a16:creationId xmlns:a16="http://schemas.microsoft.com/office/drawing/2014/main" id="{43F034BD-F9DE-4901-ACF1-4D5EB6C8C3B4}"/>
              </a:ext>
            </a:extLst>
          </p:cNvPr>
          <p:cNvSpPr/>
          <p:nvPr/>
        </p:nvSpPr>
        <p:spPr>
          <a:xfrm>
            <a:off x="1791560" y="3917632"/>
            <a:ext cx="893055" cy="52939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UD デジタル 教科書体 N-B" panose="02020700000000000000" pitchFamily="17" charset="-128"/>
                <a:ea typeface="UD デジタル 教科書体 N-B" panose="02020700000000000000" pitchFamily="17" charset="-128"/>
              </a:rPr>
              <a:t>Ａさん</a:t>
            </a:r>
            <a:endParaRPr kumimoji="1" lang="ja-JP" altLang="en-US" sz="1600" dirty="0">
              <a:solidFill>
                <a:schemeClr val="tx1"/>
              </a:solidFill>
              <a:latin typeface="BIZ UDゴシック" panose="020B0400000000000000" pitchFamily="49" charset="-128"/>
              <a:ea typeface="BIZ UDゴシック" panose="020B0400000000000000" pitchFamily="49" charset="-128"/>
            </a:endParaRPr>
          </a:p>
        </p:txBody>
      </p:sp>
      <p:pic>
        <p:nvPicPr>
          <p:cNvPr id="17" name="図 16">
            <a:extLst>
              <a:ext uri="{FF2B5EF4-FFF2-40B4-BE49-F238E27FC236}">
                <a16:creationId xmlns:a16="http://schemas.microsoft.com/office/drawing/2014/main" id="{6A1B9ED2-5D15-4936-96D8-4378A0503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9428" y="860459"/>
            <a:ext cx="520494" cy="495554"/>
          </a:xfrm>
          <a:prstGeom prst="rect">
            <a:avLst/>
          </a:prstGeom>
        </p:spPr>
      </p:pic>
      <p:pic>
        <p:nvPicPr>
          <p:cNvPr id="3" name="図 2">
            <a:extLst>
              <a:ext uri="{FF2B5EF4-FFF2-40B4-BE49-F238E27FC236}">
                <a16:creationId xmlns:a16="http://schemas.microsoft.com/office/drawing/2014/main" id="{6D2684FE-54FD-4C86-BBA1-F36BCB2412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1300" y="1516504"/>
            <a:ext cx="1088508" cy="1244009"/>
          </a:xfrm>
          <a:prstGeom prst="rect">
            <a:avLst/>
          </a:prstGeom>
        </p:spPr>
      </p:pic>
    </p:spTree>
    <p:extLst>
      <p:ext uri="{BB962C8B-B14F-4D97-AF65-F5344CB8AC3E}">
        <p14:creationId xmlns:p14="http://schemas.microsoft.com/office/powerpoint/2010/main" val="313551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6" grpId="0" animBg="1"/>
      <p:bldP spid="18" grpId="0" animBg="1"/>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90833E97-9C95-43A5-8CE8-7B030CFFC3A8}"/>
              </a:ext>
            </a:extLst>
          </p:cNvPr>
          <p:cNvSpPr txBox="1"/>
          <p:nvPr/>
        </p:nvSpPr>
        <p:spPr>
          <a:xfrm>
            <a:off x="1669775" y="104274"/>
            <a:ext cx="1338468" cy="461665"/>
          </a:xfrm>
          <a:prstGeom prst="rect">
            <a:avLst/>
          </a:prstGeom>
          <a:noFill/>
        </p:spPr>
        <p:txBody>
          <a:bodyPr wrap="square" rtlCol="0">
            <a:spAutoFit/>
          </a:bodyPr>
          <a:lstStyle/>
          <a:p>
            <a:r>
              <a:rPr kumimoji="1" lang="en-US" altLang="ja-JP" sz="2400" dirty="0">
                <a:solidFill>
                  <a:schemeClr val="bg1"/>
                </a:solidFill>
              </a:rPr>
              <a:t>〈</a:t>
            </a:r>
            <a:r>
              <a:rPr kumimoji="1" lang="ja-JP" altLang="en-US" sz="2400" dirty="0">
                <a:solidFill>
                  <a:schemeClr val="bg1"/>
                </a:solidFill>
              </a:rPr>
              <a:t>　</a:t>
            </a:r>
          </a:p>
        </p:txBody>
      </p:sp>
      <p:sp>
        <p:nvSpPr>
          <p:cNvPr id="6" name="正方形/長方形 5">
            <a:extLst>
              <a:ext uri="{FF2B5EF4-FFF2-40B4-BE49-F238E27FC236}">
                <a16:creationId xmlns:a16="http://schemas.microsoft.com/office/drawing/2014/main" id="{B5726682-D8F6-4124-9900-D8FA6EF9B701}"/>
              </a:ext>
            </a:extLst>
          </p:cNvPr>
          <p:cNvSpPr/>
          <p:nvPr/>
        </p:nvSpPr>
        <p:spPr>
          <a:xfrm>
            <a:off x="1669773" y="510752"/>
            <a:ext cx="9077739" cy="6298161"/>
          </a:xfrm>
          <a:prstGeom prst="rect">
            <a:avLst/>
          </a:prstGeom>
          <a:solidFill>
            <a:srgbClr val="0DC0FF"/>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9D4886A9-2763-441F-BF3E-E873053AD88F}"/>
              </a:ext>
            </a:extLst>
          </p:cNvPr>
          <p:cNvSpPr/>
          <p:nvPr/>
        </p:nvSpPr>
        <p:spPr>
          <a:xfrm>
            <a:off x="1669774" y="15226"/>
            <a:ext cx="9077739" cy="52938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吹き出し: 角を丸めた四角形 7">
            <a:extLst>
              <a:ext uri="{FF2B5EF4-FFF2-40B4-BE49-F238E27FC236}">
                <a16:creationId xmlns:a16="http://schemas.microsoft.com/office/drawing/2014/main" id="{9DA86079-BB8E-4D2C-9AD4-630238C8EAE3}"/>
              </a:ext>
            </a:extLst>
          </p:cNvPr>
          <p:cNvSpPr/>
          <p:nvPr/>
        </p:nvSpPr>
        <p:spPr>
          <a:xfrm>
            <a:off x="6058204" y="2984025"/>
            <a:ext cx="3445305" cy="529390"/>
          </a:xfrm>
          <a:prstGeom prst="wedgeRoundRectCallout">
            <a:avLst>
              <a:gd name="adj1" fmla="val 54286"/>
              <a:gd name="adj2" fmla="val -6533"/>
              <a:gd name="adj3" fmla="val 16667"/>
            </a:avLst>
          </a:prstGeom>
          <a:solidFill>
            <a:srgbClr val="FFFF66"/>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a:latin typeface="UD デジタル 教科書体 N-B" panose="02020700000000000000" pitchFamily="17" charset="-128"/>
                <a:ea typeface="UD デジタル 教科書体 N-B" panose="02020700000000000000" pitchFamily="17" charset="-128"/>
              </a:rPr>
              <a:t>えー！かわいくない</a:t>
            </a:r>
          </a:p>
        </p:txBody>
      </p:sp>
      <p:sp>
        <p:nvSpPr>
          <p:cNvPr id="11" name="吹き出し: 角を丸めた四角形 10">
            <a:extLst>
              <a:ext uri="{FF2B5EF4-FFF2-40B4-BE49-F238E27FC236}">
                <a16:creationId xmlns:a16="http://schemas.microsoft.com/office/drawing/2014/main" id="{B0F1D244-7AAC-4C3E-B4C3-0B5161A10D30}"/>
              </a:ext>
            </a:extLst>
          </p:cNvPr>
          <p:cNvSpPr/>
          <p:nvPr/>
        </p:nvSpPr>
        <p:spPr>
          <a:xfrm>
            <a:off x="2930868" y="727460"/>
            <a:ext cx="3268226" cy="691240"/>
          </a:xfrm>
          <a:prstGeom prst="wedgeRoundRectCallout">
            <a:avLst>
              <a:gd name="adj1" fmla="val -56496"/>
              <a:gd name="adj2" fmla="val -18910"/>
              <a:gd name="adj3" fmla="val 16667"/>
            </a:avLst>
          </a:prstGeom>
          <a:solidFill>
            <a:schemeClr val="bg1"/>
          </a:solid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a:latin typeface="UD デジタル 教科書体 N-B" panose="02020700000000000000" pitchFamily="17" charset="-128"/>
                <a:ea typeface="UD デジタル 教科書体 N-B" panose="02020700000000000000" pitchFamily="17" charset="-128"/>
              </a:rPr>
              <a:t>これもらったんだ</a:t>
            </a:r>
          </a:p>
        </p:txBody>
      </p:sp>
      <p:sp>
        <p:nvSpPr>
          <p:cNvPr id="13" name="吹き出し: 角を丸めた四角形 12">
            <a:extLst>
              <a:ext uri="{FF2B5EF4-FFF2-40B4-BE49-F238E27FC236}">
                <a16:creationId xmlns:a16="http://schemas.microsoft.com/office/drawing/2014/main" id="{AC0DA36E-13A0-41DB-859E-14BD5B4281D0}"/>
              </a:ext>
            </a:extLst>
          </p:cNvPr>
          <p:cNvSpPr/>
          <p:nvPr/>
        </p:nvSpPr>
        <p:spPr>
          <a:xfrm>
            <a:off x="5911608" y="5377118"/>
            <a:ext cx="3445305" cy="661572"/>
          </a:xfrm>
          <a:prstGeom prst="wedgeRoundRectCallout">
            <a:avLst>
              <a:gd name="adj1" fmla="val 59960"/>
              <a:gd name="adj2" fmla="val -14923"/>
              <a:gd name="adj3" fmla="val 16667"/>
            </a:avLst>
          </a:prstGeom>
          <a:solidFill>
            <a:srgbClr val="FFFF66"/>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dirty="0">
                <a:latin typeface="UD デジタル 教科書体 N-B" panose="02020700000000000000" pitchFamily="17" charset="-128"/>
                <a:ea typeface="UD デジタル 教科書体 N-B" panose="02020700000000000000" pitchFamily="17" charset="-128"/>
              </a:rPr>
              <a:t>そう思ってるからだよ。　　　　</a:t>
            </a:r>
          </a:p>
        </p:txBody>
      </p:sp>
      <p:sp>
        <p:nvSpPr>
          <p:cNvPr id="10" name="テキスト ボックス 9">
            <a:extLst>
              <a:ext uri="{FF2B5EF4-FFF2-40B4-BE49-F238E27FC236}">
                <a16:creationId xmlns:a16="http://schemas.microsoft.com/office/drawing/2014/main" id="{2E5BD8C3-EB63-4F81-8E9C-7A8DE3CEA29A}"/>
              </a:ext>
            </a:extLst>
          </p:cNvPr>
          <p:cNvSpPr txBox="1"/>
          <p:nvPr/>
        </p:nvSpPr>
        <p:spPr>
          <a:xfrm>
            <a:off x="9848062" y="85999"/>
            <a:ext cx="793433" cy="461665"/>
          </a:xfrm>
          <a:prstGeom prst="rect">
            <a:avLst/>
          </a:prstGeom>
          <a:noFill/>
        </p:spPr>
        <p:txBody>
          <a:bodyPr wrap="square" rtlCol="0">
            <a:prstTxWarp prst="textPlain">
              <a:avLst/>
            </a:prstTxWarp>
            <a:spAutoFit/>
          </a:bodyPr>
          <a:lstStyle/>
          <a:p>
            <a:r>
              <a:rPr kumimoji="1" lang="ja-JP" altLang="en-US" sz="2400" dirty="0">
                <a:solidFill>
                  <a:schemeClr val="bg1"/>
                </a:solidFill>
              </a:rPr>
              <a:t>①　</a:t>
            </a:r>
          </a:p>
        </p:txBody>
      </p:sp>
      <p:sp>
        <p:nvSpPr>
          <p:cNvPr id="15" name="テキスト ボックス 14">
            <a:extLst>
              <a:ext uri="{FF2B5EF4-FFF2-40B4-BE49-F238E27FC236}">
                <a16:creationId xmlns:a16="http://schemas.microsoft.com/office/drawing/2014/main" id="{A36FBD65-1680-43B0-9FD6-0C25E1D948F4}"/>
              </a:ext>
            </a:extLst>
          </p:cNvPr>
          <p:cNvSpPr txBox="1"/>
          <p:nvPr/>
        </p:nvSpPr>
        <p:spPr>
          <a:xfrm>
            <a:off x="1812491" y="49087"/>
            <a:ext cx="851195" cy="461665"/>
          </a:xfrm>
          <a:prstGeom prst="rect">
            <a:avLst/>
          </a:prstGeom>
          <a:noFill/>
        </p:spPr>
        <p:txBody>
          <a:bodyPr wrap="square" rtlCol="0">
            <a:spAutoFit/>
          </a:bodyPr>
          <a:lstStyle/>
          <a:p>
            <a:r>
              <a:rPr kumimoji="1" lang="en-US" altLang="ja-JP" sz="2400" dirty="0">
                <a:solidFill>
                  <a:schemeClr val="bg1"/>
                </a:solidFill>
              </a:rPr>
              <a:t>〈</a:t>
            </a:r>
            <a:r>
              <a:rPr kumimoji="1" lang="ja-JP" altLang="en-US" sz="2400" dirty="0">
                <a:solidFill>
                  <a:schemeClr val="bg1"/>
                </a:solidFill>
              </a:rPr>
              <a:t>　</a:t>
            </a:r>
          </a:p>
        </p:txBody>
      </p:sp>
      <p:sp>
        <p:nvSpPr>
          <p:cNvPr id="16" name="吹き出し: 角を丸めた四角形 15">
            <a:extLst>
              <a:ext uri="{FF2B5EF4-FFF2-40B4-BE49-F238E27FC236}">
                <a16:creationId xmlns:a16="http://schemas.microsoft.com/office/drawing/2014/main" id="{1C2B6892-8BC1-4D44-9EF2-ED58718D9C8D}"/>
              </a:ext>
            </a:extLst>
          </p:cNvPr>
          <p:cNvSpPr/>
          <p:nvPr/>
        </p:nvSpPr>
        <p:spPr>
          <a:xfrm>
            <a:off x="3188542" y="3982602"/>
            <a:ext cx="4288023" cy="529390"/>
          </a:xfrm>
          <a:prstGeom prst="wedgeRoundRectCallout">
            <a:avLst>
              <a:gd name="adj1" fmla="val -56211"/>
              <a:gd name="adj2" fmla="val -26361"/>
              <a:gd name="adj3" fmla="val 16667"/>
            </a:avLst>
          </a:prstGeom>
          <a:solidFill>
            <a:schemeClr val="bg1"/>
          </a:solid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a:latin typeface="UD デジタル 教科書体 N-B" panose="02020700000000000000" pitchFamily="17" charset="-128"/>
                <a:ea typeface="UD デジタル 教科書体 N-B" panose="02020700000000000000" pitchFamily="17" charset="-128"/>
              </a:rPr>
              <a:t>え。何でそんなこと言うの！</a:t>
            </a:r>
            <a:endParaRPr kumimoji="1" lang="en-US" altLang="ja-JP" sz="2400" dirty="0">
              <a:latin typeface="UD デジタル 教科書体 N-B" panose="02020700000000000000" pitchFamily="17" charset="-128"/>
              <a:ea typeface="UD デジタル 教科書体 N-B" panose="02020700000000000000" pitchFamily="17" charset="-128"/>
            </a:endParaRPr>
          </a:p>
        </p:txBody>
      </p:sp>
      <p:sp>
        <p:nvSpPr>
          <p:cNvPr id="18" name="四角形: 角を丸くする 17">
            <a:extLst>
              <a:ext uri="{FF2B5EF4-FFF2-40B4-BE49-F238E27FC236}">
                <a16:creationId xmlns:a16="http://schemas.microsoft.com/office/drawing/2014/main" id="{F951C608-06B8-41E6-B985-92C14AF2AD7B}"/>
              </a:ext>
            </a:extLst>
          </p:cNvPr>
          <p:cNvSpPr/>
          <p:nvPr/>
        </p:nvSpPr>
        <p:spPr>
          <a:xfrm>
            <a:off x="1770630" y="795513"/>
            <a:ext cx="893055" cy="52939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UD デジタル 教科書体 N-B" panose="02020700000000000000" pitchFamily="17" charset="-128"/>
                <a:ea typeface="UD デジタル 教科書体 N-B" panose="02020700000000000000" pitchFamily="17" charset="-128"/>
              </a:rPr>
              <a:t>Ａさん</a:t>
            </a:r>
            <a:endParaRPr kumimoji="1" lang="ja-JP" altLang="en-US" sz="1600" dirty="0">
              <a:solidFill>
                <a:schemeClr val="tx1"/>
              </a:solidFill>
              <a:latin typeface="BIZ UDゴシック" panose="020B0400000000000000" pitchFamily="49" charset="-128"/>
              <a:ea typeface="BIZ UDゴシック" panose="020B0400000000000000" pitchFamily="49" charset="-128"/>
            </a:endParaRPr>
          </a:p>
        </p:txBody>
      </p:sp>
      <p:sp>
        <p:nvSpPr>
          <p:cNvPr id="19" name="四角形: 角を丸くする 18">
            <a:extLst>
              <a:ext uri="{FF2B5EF4-FFF2-40B4-BE49-F238E27FC236}">
                <a16:creationId xmlns:a16="http://schemas.microsoft.com/office/drawing/2014/main" id="{3000F0A9-68AF-4C51-BFF4-30EFA13E5362}"/>
              </a:ext>
            </a:extLst>
          </p:cNvPr>
          <p:cNvSpPr/>
          <p:nvPr/>
        </p:nvSpPr>
        <p:spPr>
          <a:xfrm>
            <a:off x="9672522" y="2928407"/>
            <a:ext cx="1018718" cy="626135"/>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UD デジタル 教科書体 N-B" panose="02020700000000000000" pitchFamily="17" charset="-128"/>
                <a:ea typeface="UD デジタル 教科書体 N-B" panose="02020700000000000000" pitchFamily="17" charset="-128"/>
              </a:rPr>
              <a:t>Ｂさん</a:t>
            </a:r>
            <a:endParaRPr lang="ja-JP" altLang="en-US" sz="2000" dirty="0">
              <a:solidFill>
                <a:schemeClr val="tx1"/>
              </a:solidFill>
              <a:latin typeface="BIZ UDゴシック" panose="020B0400000000000000" pitchFamily="49" charset="-128"/>
              <a:ea typeface="BIZ UDゴシック" panose="020B0400000000000000" pitchFamily="49" charset="-128"/>
            </a:endParaRPr>
          </a:p>
        </p:txBody>
      </p:sp>
      <p:sp>
        <p:nvSpPr>
          <p:cNvPr id="20" name="四角形: 角を丸くする 19">
            <a:extLst>
              <a:ext uri="{FF2B5EF4-FFF2-40B4-BE49-F238E27FC236}">
                <a16:creationId xmlns:a16="http://schemas.microsoft.com/office/drawing/2014/main" id="{43F034BD-F9DE-4901-ACF1-4D5EB6C8C3B4}"/>
              </a:ext>
            </a:extLst>
          </p:cNvPr>
          <p:cNvSpPr/>
          <p:nvPr/>
        </p:nvSpPr>
        <p:spPr>
          <a:xfrm>
            <a:off x="1791560" y="3917632"/>
            <a:ext cx="893055" cy="52939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UD デジタル 教科書体 N-B" panose="02020700000000000000" pitchFamily="17" charset="-128"/>
                <a:ea typeface="UD デジタル 教科書体 N-B" panose="02020700000000000000" pitchFamily="17" charset="-128"/>
              </a:rPr>
              <a:t>Ａさん</a:t>
            </a:r>
            <a:endParaRPr kumimoji="1" lang="ja-JP" altLang="en-US" sz="1600" dirty="0">
              <a:solidFill>
                <a:schemeClr val="tx1"/>
              </a:solidFill>
              <a:latin typeface="BIZ UDゴシック" panose="020B0400000000000000" pitchFamily="49" charset="-128"/>
              <a:ea typeface="BIZ UDゴシック" panose="020B0400000000000000" pitchFamily="49" charset="-128"/>
            </a:endParaRPr>
          </a:p>
        </p:txBody>
      </p:sp>
      <p:pic>
        <p:nvPicPr>
          <p:cNvPr id="17" name="図 16">
            <a:extLst>
              <a:ext uri="{FF2B5EF4-FFF2-40B4-BE49-F238E27FC236}">
                <a16:creationId xmlns:a16="http://schemas.microsoft.com/office/drawing/2014/main" id="{6A1B9ED2-5D15-4936-96D8-4378A0503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8600" y="849819"/>
            <a:ext cx="520494" cy="495554"/>
          </a:xfrm>
          <a:prstGeom prst="rect">
            <a:avLst/>
          </a:prstGeom>
        </p:spPr>
      </p:pic>
      <p:sp>
        <p:nvSpPr>
          <p:cNvPr id="21" name="四角形: 角を丸くする 20">
            <a:extLst>
              <a:ext uri="{FF2B5EF4-FFF2-40B4-BE49-F238E27FC236}">
                <a16:creationId xmlns:a16="http://schemas.microsoft.com/office/drawing/2014/main" id="{F5853C21-0A6D-4740-B1E6-FF9773B84260}"/>
              </a:ext>
            </a:extLst>
          </p:cNvPr>
          <p:cNvSpPr/>
          <p:nvPr/>
        </p:nvSpPr>
        <p:spPr>
          <a:xfrm>
            <a:off x="9683265" y="5412175"/>
            <a:ext cx="1018718" cy="626135"/>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UD デジタル 教科書体 N-B" panose="02020700000000000000" pitchFamily="17" charset="-128"/>
                <a:ea typeface="UD デジタル 教科書体 N-B" panose="02020700000000000000" pitchFamily="17" charset="-128"/>
              </a:rPr>
              <a:t>Ｂさん</a:t>
            </a:r>
            <a:endParaRPr lang="ja-JP" altLang="en-US" sz="2000" dirty="0">
              <a:solidFill>
                <a:schemeClr val="tx1"/>
              </a:solidFill>
              <a:latin typeface="BIZ UDゴシック" panose="020B0400000000000000" pitchFamily="49" charset="-128"/>
              <a:ea typeface="BIZ UDゴシック" panose="020B0400000000000000" pitchFamily="49" charset="-128"/>
            </a:endParaRPr>
          </a:p>
        </p:txBody>
      </p:sp>
      <p:pic>
        <p:nvPicPr>
          <p:cNvPr id="3" name="図 2">
            <a:extLst>
              <a:ext uri="{FF2B5EF4-FFF2-40B4-BE49-F238E27FC236}">
                <a16:creationId xmlns:a16="http://schemas.microsoft.com/office/drawing/2014/main" id="{D05F3416-6F78-4428-936F-5F9A7F55A6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1506" y="1477377"/>
            <a:ext cx="1211251" cy="1384287"/>
          </a:xfrm>
          <a:prstGeom prst="rect">
            <a:avLst/>
          </a:prstGeom>
        </p:spPr>
      </p:pic>
    </p:spTree>
    <p:extLst>
      <p:ext uri="{BB962C8B-B14F-4D97-AF65-F5344CB8AC3E}">
        <p14:creationId xmlns:p14="http://schemas.microsoft.com/office/powerpoint/2010/main" val="272292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90833E97-9C95-43A5-8CE8-7B030CFFC3A8}"/>
              </a:ext>
            </a:extLst>
          </p:cNvPr>
          <p:cNvSpPr txBox="1"/>
          <p:nvPr/>
        </p:nvSpPr>
        <p:spPr>
          <a:xfrm>
            <a:off x="1669775" y="104274"/>
            <a:ext cx="1338468" cy="461665"/>
          </a:xfrm>
          <a:prstGeom prst="rect">
            <a:avLst/>
          </a:prstGeom>
          <a:noFill/>
        </p:spPr>
        <p:txBody>
          <a:bodyPr wrap="square" rtlCol="0">
            <a:spAutoFit/>
          </a:bodyPr>
          <a:lstStyle/>
          <a:p>
            <a:r>
              <a:rPr kumimoji="1" lang="en-US" altLang="ja-JP" sz="2400" dirty="0">
                <a:solidFill>
                  <a:schemeClr val="bg1"/>
                </a:solidFill>
              </a:rPr>
              <a:t>〈</a:t>
            </a:r>
            <a:r>
              <a:rPr kumimoji="1" lang="ja-JP" altLang="en-US" sz="2400" dirty="0">
                <a:solidFill>
                  <a:schemeClr val="bg1"/>
                </a:solidFill>
              </a:rPr>
              <a:t>　</a:t>
            </a:r>
          </a:p>
        </p:txBody>
      </p:sp>
      <p:sp>
        <p:nvSpPr>
          <p:cNvPr id="6" name="正方形/長方形 5">
            <a:extLst>
              <a:ext uri="{FF2B5EF4-FFF2-40B4-BE49-F238E27FC236}">
                <a16:creationId xmlns:a16="http://schemas.microsoft.com/office/drawing/2014/main" id="{B5726682-D8F6-4124-9900-D8FA6EF9B701}"/>
              </a:ext>
            </a:extLst>
          </p:cNvPr>
          <p:cNvSpPr/>
          <p:nvPr/>
        </p:nvSpPr>
        <p:spPr>
          <a:xfrm>
            <a:off x="1669773" y="279919"/>
            <a:ext cx="9077739" cy="6419878"/>
          </a:xfrm>
          <a:prstGeom prst="rect">
            <a:avLst/>
          </a:prstGeom>
          <a:solidFill>
            <a:srgbClr val="0DC0FF"/>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7" name="正方形/長方形 6">
            <a:extLst>
              <a:ext uri="{FF2B5EF4-FFF2-40B4-BE49-F238E27FC236}">
                <a16:creationId xmlns:a16="http://schemas.microsoft.com/office/drawing/2014/main" id="{9D4886A9-2763-441F-BF3E-E873053AD88F}"/>
              </a:ext>
            </a:extLst>
          </p:cNvPr>
          <p:cNvSpPr/>
          <p:nvPr/>
        </p:nvSpPr>
        <p:spPr>
          <a:xfrm>
            <a:off x="1669773" y="-12530"/>
            <a:ext cx="9077739" cy="52938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吹き出し: 角を丸めた四角形 7">
            <a:extLst>
              <a:ext uri="{FF2B5EF4-FFF2-40B4-BE49-F238E27FC236}">
                <a16:creationId xmlns:a16="http://schemas.microsoft.com/office/drawing/2014/main" id="{9DA86079-BB8E-4D2C-9AD4-630238C8EAE3}"/>
              </a:ext>
            </a:extLst>
          </p:cNvPr>
          <p:cNvSpPr/>
          <p:nvPr/>
        </p:nvSpPr>
        <p:spPr>
          <a:xfrm>
            <a:off x="5800739" y="2848999"/>
            <a:ext cx="3445305" cy="461664"/>
          </a:xfrm>
          <a:prstGeom prst="wedgeRoundRectCallout">
            <a:avLst>
              <a:gd name="adj1" fmla="val 56628"/>
              <a:gd name="adj2" fmla="val -11018"/>
              <a:gd name="adj3" fmla="val 16667"/>
            </a:avLst>
          </a:prstGeom>
          <a:solidFill>
            <a:srgbClr val="FFFF66"/>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a:latin typeface="UD デジタル 教科書体 N-B" panose="02020700000000000000" pitchFamily="17" charset="-128"/>
                <a:ea typeface="UD デジタル 教科書体 N-B" panose="02020700000000000000" pitchFamily="17" charset="-128"/>
              </a:rPr>
              <a:t>えー！かわいくない</a:t>
            </a:r>
          </a:p>
        </p:txBody>
      </p:sp>
      <p:sp>
        <p:nvSpPr>
          <p:cNvPr id="11" name="吹き出し: 角を丸めた四角形 10">
            <a:extLst>
              <a:ext uri="{FF2B5EF4-FFF2-40B4-BE49-F238E27FC236}">
                <a16:creationId xmlns:a16="http://schemas.microsoft.com/office/drawing/2014/main" id="{B0F1D244-7AAC-4C3E-B4C3-0B5161A10D30}"/>
              </a:ext>
            </a:extLst>
          </p:cNvPr>
          <p:cNvSpPr/>
          <p:nvPr/>
        </p:nvSpPr>
        <p:spPr>
          <a:xfrm>
            <a:off x="3075413" y="709169"/>
            <a:ext cx="3297252" cy="529389"/>
          </a:xfrm>
          <a:prstGeom prst="wedgeRoundRectCallout">
            <a:avLst>
              <a:gd name="adj1" fmla="val -56496"/>
              <a:gd name="adj2" fmla="val -18910"/>
              <a:gd name="adj3" fmla="val 16667"/>
            </a:avLst>
          </a:prstGeom>
          <a:solidFill>
            <a:schemeClr val="bg1"/>
          </a:solid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a:latin typeface="UD デジタル 教科書体 N-B" panose="02020700000000000000" pitchFamily="17" charset="-128"/>
                <a:ea typeface="UD デジタル 教科書体 N-B" panose="02020700000000000000" pitchFamily="17" charset="-128"/>
              </a:rPr>
              <a:t>これもらったんだ</a:t>
            </a:r>
          </a:p>
        </p:txBody>
      </p:sp>
      <p:sp>
        <p:nvSpPr>
          <p:cNvPr id="13" name="吹き出し: 角を丸めた四角形 12">
            <a:extLst>
              <a:ext uri="{FF2B5EF4-FFF2-40B4-BE49-F238E27FC236}">
                <a16:creationId xmlns:a16="http://schemas.microsoft.com/office/drawing/2014/main" id="{AC0DA36E-13A0-41DB-859E-14BD5B4281D0}"/>
              </a:ext>
            </a:extLst>
          </p:cNvPr>
          <p:cNvSpPr/>
          <p:nvPr/>
        </p:nvSpPr>
        <p:spPr>
          <a:xfrm>
            <a:off x="5474030" y="4673614"/>
            <a:ext cx="3772014" cy="1582088"/>
          </a:xfrm>
          <a:prstGeom prst="wedgeRoundRectCallout">
            <a:avLst>
              <a:gd name="adj1" fmla="val 57903"/>
              <a:gd name="adj2" fmla="val -4371"/>
              <a:gd name="adj3" fmla="val 16667"/>
            </a:avLst>
          </a:prstGeom>
          <a:solidFill>
            <a:srgbClr val="FFFF66"/>
          </a:solidFill>
          <a:ln/>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sz="2400" dirty="0">
              <a:latin typeface="UD デジタル 教科書体 N-B" panose="02020700000000000000" pitchFamily="17" charset="-128"/>
              <a:ea typeface="UD デジタル 教科書体 N-B" panose="02020700000000000000" pitchFamily="17" charset="-128"/>
            </a:endParaRPr>
          </a:p>
          <a:p>
            <a:r>
              <a:rPr kumimoji="1" lang="ja-JP" altLang="en-US" sz="2400" dirty="0">
                <a:latin typeface="UD デジタル 教科書体 N-B" panose="02020700000000000000" pitchFamily="17" charset="-128"/>
                <a:ea typeface="UD デジタル 教科書体 N-B" panose="02020700000000000000" pitchFamily="17" charset="-128"/>
              </a:rPr>
              <a:t>かわいいってことだよ。</a:t>
            </a:r>
            <a:endParaRPr kumimoji="1" lang="en-US" altLang="ja-JP" sz="2400" dirty="0">
              <a:latin typeface="UD デジタル 教科書体 N-B" panose="02020700000000000000" pitchFamily="17" charset="-128"/>
              <a:ea typeface="UD デジタル 教科書体 N-B" panose="02020700000000000000" pitchFamily="17" charset="-128"/>
            </a:endParaRPr>
          </a:p>
          <a:p>
            <a:r>
              <a:rPr kumimoji="1" lang="ja-JP" altLang="en-US" sz="2400" dirty="0">
                <a:latin typeface="UD デジタル 教科書体 N-B" panose="02020700000000000000" pitchFamily="17" charset="-128"/>
                <a:ea typeface="UD デジタル 教科書体 N-B" panose="02020700000000000000" pitchFamily="17" charset="-128"/>
              </a:rPr>
              <a:t>ごかいさせちゃったね。</a:t>
            </a:r>
            <a:endParaRPr kumimoji="1" lang="en-US" altLang="ja-JP" sz="2400" dirty="0">
              <a:latin typeface="UD デジタル 教科書体 N-B" panose="02020700000000000000" pitchFamily="17" charset="-128"/>
              <a:ea typeface="UD デジタル 教科書体 N-B" panose="02020700000000000000" pitchFamily="17" charset="-128"/>
            </a:endParaRPr>
          </a:p>
          <a:p>
            <a:r>
              <a:rPr kumimoji="1" lang="ja-JP" altLang="en-US" sz="2400" dirty="0">
                <a:latin typeface="UD デジタル 教科書体 N-B" panose="02020700000000000000" pitchFamily="17" charset="-128"/>
                <a:ea typeface="UD デジタル 教科書体 N-B" panose="02020700000000000000" pitchFamily="17" charset="-128"/>
              </a:rPr>
              <a:t>今度見せてね。</a:t>
            </a:r>
            <a:endParaRPr kumimoji="1" lang="en-US" altLang="ja-JP" sz="2400" dirty="0">
              <a:latin typeface="UD デジタル 教科書体 N-B" panose="02020700000000000000" pitchFamily="17" charset="-128"/>
              <a:ea typeface="UD デジタル 教科書体 N-B" panose="02020700000000000000" pitchFamily="17" charset="-128"/>
            </a:endParaRPr>
          </a:p>
          <a:p>
            <a:endParaRPr kumimoji="1" lang="ja-JP" altLang="en-US" sz="2400" dirty="0">
              <a:latin typeface="UD デジタル 教科書体 N-B" panose="02020700000000000000" pitchFamily="17" charset="-128"/>
              <a:ea typeface="UD デジタル 教科書体 N-B" panose="02020700000000000000" pitchFamily="17" charset="-128"/>
            </a:endParaRPr>
          </a:p>
        </p:txBody>
      </p:sp>
      <p:sp>
        <p:nvSpPr>
          <p:cNvPr id="10" name="テキスト ボックス 9">
            <a:extLst>
              <a:ext uri="{FF2B5EF4-FFF2-40B4-BE49-F238E27FC236}">
                <a16:creationId xmlns:a16="http://schemas.microsoft.com/office/drawing/2014/main" id="{2E5BD8C3-EB63-4F81-8E9C-7A8DE3CEA29A}"/>
              </a:ext>
            </a:extLst>
          </p:cNvPr>
          <p:cNvSpPr txBox="1"/>
          <p:nvPr/>
        </p:nvSpPr>
        <p:spPr>
          <a:xfrm>
            <a:off x="9950824" y="79734"/>
            <a:ext cx="690672" cy="461665"/>
          </a:xfrm>
          <a:prstGeom prst="rect">
            <a:avLst/>
          </a:prstGeom>
          <a:noFill/>
        </p:spPr>
        <p:txBody>
          <a:bodyPr wrap="square" rtlCol="0">
            <a:prstTxWarp prst="textPlain">
              <a:avLst/>
            </a:prstTxWarp>
            <a:spAutoFit/>
          </a:bodyPr>
          <a:lstStyle/>
          <a:p>
            <a:r>
              <a:rPr kumimoji="1" lang="ja-JP" altLang="en-US" sz="2400" dirty="0">
                <a:solidFill>
                  <a:schemeClr val="bg1"/>
                </a:solidFill>
              </a:rPr>
              <a:t>②</a:t>
            </a:r>
          </a:p>
        </p:txBody>
      </p:sp>
      <p:sp>
        <p:nvSpPr>
          <p:cNvPr id="15" name="テキスト ボックス 14">
            <a:extLst>
              <a:ext uri="{FF2B5EF4-FFF2-40B4-BE49-F238E27FC236}">
                <a16:creationId xmlns:a16="http://schemas.microsoft.com/office/drawing/2014/main" id="{A36FBD65-1680-43B0-9FD6-0C25E1D948F4}"/>
              </a:ext>
            </a:extLst>
          </p:cNvPr>
          <p:cNvSpPr txBox="1"/>
          <p:nvPr/>
        </p:nvSpPr>
        <p:spPr>
          <a:xfrm>
            <a:off x="1812491" y="49087"/>
            <a:ext cx="851195" cy="461665"/>
          </a:xfrm>
          <a:prstGeom prst="rect">
            <a:avLst/>
          </a:prstGeom>
          <a:noFill/>
        </p:spPr>
        <p:txBody>
          <a:bodyPr wrap="square" rtlCol="0">
            <a:spAutoFit/>
          </a:bodyPr>
          <a:lstStyle/>
          <a:p>
            <a:r>
              <a:rPr kumimoji="1" lang="en-US" altLang="ja-JP" sz="2400" dirty="0">
                <a:solidFill>
                  <a:schemeClr val="bg1"/>
                </a:solidFill>
              </a:rPr>
              <a:t>〈</a:t>
            </a:r>
            <a:r>
              <a:rPr kumimoji="1" lang="ja-JP" altLang="en-US" sz="2400" dirty="0">
                <a:solidFill>
                  <a:schemeClr val="bg1"/>
                </a:solidFill>
              </a:rPr>
              <a:t>　</a:t>
            </a:r>
          </a:p>
        </p:txBody>
      </p:sp>
      <p:sp>
        <p:nvSpPr>
          <p:cNvPr id="16" name="吹き出し: 角を丸めた四角形 15">
            <a:extLst>
              <a:ext uri="{FF2B5EF4-FFF2-40B4-BE49-F238E27FC236}">
                <a16:creationId xmlns:a16="http://schemas.microsoft.com/office/drawing/2014/main" id="{1C2B6892-8BC1-4D44-9EF2-ED58718D9C8D}"/>
              </a:ext>
            </a:extLst>
          </p:cNvPr>
          <p:cNvSpPr/>
          <p:nvPr/>
        </p:nvSpPr>
        <p:spPr>
          <a:xfrm>
            <a:off x="3018615" y="3612273"/>
            <a:ext cx="4363819" cy="529390"/>
          </a:xfrm>
          <a:prstGeom prst="wedgeRoundRectCallout">
            <a:avLst>
              <a:gd name="adj1" fmla="val -54956"/>
              <a:gd name="adj2" fmla="val -6040"/>
              <a:gd name="adj3" fmla="val 16667"/>
            </a:avLst>
          </a:prstGeom>
          <a:solidFill>
            <a:schemeClr val="bg1"/>
          </a:solid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a:latin typeface="UD デジタル 教科書体 N-B" panose="02020700000000000000" pitchFamily="17" charset="-128"/>
                <a:ea typeface="UD デジタル 教科書体 N-B" panose="02020700000000000000" pitchFamily="17" charset="-128"/>
              </a:rPr>
              <a:t>え。何でそんなこと言うの！</a:t>
            </a:r>
          </a:p>
        </p:txBody>
      </p:sp>
      <p:sp>
        <p:nvSpPr>
          <p:cNvPr id="2" name="四角形: 角を丸くする 1">
            <a:extLst>
              <a:ext uri="{FF2B5EF4-FFF2-40B4-BE49-F238E27FC236}">
                <a16:creationId xmlns:a16="http://schemas.microsoft.com/office/drawing/2014/main" id="{FC5849A9-A37A-455D-B15A-FADCB4CC79BE}"/>
              </a:ext>
            </a:extLst>
          </p:cNvPr>
          <p:cNvSpPr/>
          <p:nvPr/>
        </p:nvSpPr>
        <p:spPr>
          <a:xfrm>
            <a:off x="1743292" y="657287"/>
            <a:ext cx="893055" cy="52939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UD デジタル 教科書体 N-B" panose="02020700000000000000" pitchFamily="17" charset="-128"/>
                <a:ea typeface="UD デジタル 教科書体 N-B" panose="02020700000000000000" pitchFamily="17" charset="-128"/>
              </a:rPr>
              <a:t>Ａさん</a:t>
            </a:r>
            <a:endParaRPr kumimoji="1" lang="ja-JP" altLang="en-US" sz="1600" dirty="0">
              <a:solidFill>
                <a:schemeClr val="tx1"/>
              </a:solidFill>
              <a:latin typeface="BIZ UDゴシック" panose="020B0400000000000000" pitchFamily="49" charset="-128"/>
              <a:ea typeface="BIZ UDゴシック" panose="020B0400000000000000" pitchFamily="49" charset="-128"/>
            </a:endParaRPr>
          </a:p>
        </p:txBody>
      </p:sp>
      <p:sp>
        <p:nvSpPr>
          <p:cNvPr id="20" name="四角形: 角を丸くする 19">
            <a:extLst>
              <a:ext uri="{FF2B5EF4-FFF2-40B4-BE49-F238E27FC236}">
                <a16:creationId xmlns:a16="http://schemas.microsoft.com/office/drawing/2014/main" id="{471C6A0F-2D32-4797-BA56-F9BA4AEA8198}"/>
              </a:ext>
            </a:extLst>
          </p:cNvPr>
          <p:cNvSpPr/>
          <p:nvPr/>
        </p:nvSpPr>
        <p:spPr>
          <a:xfrm>
            <a:off x="9622778" y="2766763"/>
            <a:ext cx="1018718" cy="626135"/>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UD デジタル 教科書体 N-B" panose="02020700000000000000" pitchFamily="17" charset="-128"/>
                <a:ea typeface="UD デジタル 教科書体 N-B" panose="02020700000000000000" pitchFamily="17" charset="-128"/>
              </a:rPr>
              <a:t>Ｂさん</a:t>
            </a:r>
            <a:endParaRPr kumimoji="1" lang="ja-JP" altLang="en-US" sz="2000" dirty="0">
              <a:solidFill>
                <a:schemeClr val="tx1"/>
              </a:solidFill>
              <a:latin typeface="BIZ UDゴシック" panose="020B0400000000000000" pitchFamily="49" charset="-128"/>
              <a:ea typeface="BIZ UDゴシック" panose="020B0400000000000000" pitchFamily="49" charset="-128"/>
            </a:endParaRPr>
          </a:p>
        </p:txBody>
      </p:sp>
      <p:sp>
        <p:nvSpPr>
          <p:cNvPr id="21" name="四角形: 角を丸くする 20">
            <a:extLst>
              <a:ext uri="{FF2B5EF4-FFF2-40B4-BE49-F238E27FC236}">
                <a16:creationId xmlns:a16="http://schemas.microsoft.com/office/drawing/2014/main" id="{22D755E6-95B9-4549-86D1-F2FAD6DEA960}"/>
              </a:ext>
            </a:extLst>
          </p:cNvPr>
          <p:cNvSpPr/>
          <p:nvPr/>
        </p:nvSpPr>
        <p:spPr>
          <a:xfrm>
            <a:off x="1770631" y="3612273"/>
            <a:ext cx="893055" cy="52939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UD デジタル 教科書体 N-B" panose="02020700000000000000" pitchFamily="17" charset="-128"/>
                <a:ea typeface="UD デジタル 教科書体 N-B" panose="02020700000000000000" pitchFamily="17" charset="-128"/>
              </a:rPr>
              <a:t>Ａさん</a:t>
            </a:r>
            <a:endParaRPr kumimoji="1" lang="ja-JP" altLang="en-US" sz="1600" dirty="0">
              <a:solidFill>
                <a:schemeClr val="tx1"/>
              </a:solidFill>
              <a:latin typeface="BIZ UDゴシック" panose="020B0400000000000000" pitchFamily="49" charset="-128"/>
              <a:ea typeface="BIZ UDゴシック" panose="020B0400000000000000" pitchFamily="49" charset="-128"/>
            </a:endParaRPr>
          </a:p>
        </p:txBody>
      </p:sp>
      <p:sp>
        <p:nvSpPr>
          <p:cNvPr id="22" name="四角形: 角を丸くする 21">
            <a:extLst>
              <a:ext uri="{FF2B5EF4-FFF2-40B4-BE49-F238E27FC236}">
                <a16:creationId xmlns:a16="http://schemas.microsoft.com/office/drawing/2014/main" id="{AB9EA94B-68DE-4ABC-B35E-9B12646E29CB}"/>
              </a:ext>
            </a:extLst>
          </p:cNvPr>
          <p:cNvSpPr/>
          <p:nvPr/>
        </p:nvSpPr>
        <p:spPr>
          <a:xfrm>
            <a:off x="9622778" y="5151591"/>
            <a:ext cx="1018718" cy="626135"/>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UD デジタル 教科書体 N-B" panose="02020700000000000000" pitchFamily="17" charset="-128"/>
                <a:ea typeface="UD デジタル 教科書体 N-B" panose="02020700000000000000" pitchFamily="17" charset="-128"/>
              </a:rPr>
              <a:t>Ｂさん</a:t>
            </a:r>
            <a:endParaRPr kumimoji="1" lang="ja-JP" altLang="en-US" sz="2000" dirty="0">
              <a:solidFill>
                <a:schemeClr val="tx1"/>
              </a:solidFill>
              <a:latin typeface="BIZ UDゴシック" panose="020B0400000000000000" pitchFamily="49" charset="-128"/>
              <a:ea typeface="BIZ UDゴシック" panose="020B0400000000000000" pitchFamily="49" charset="-128"/>
            </a:endParaRPr>
          </a:p>
        </p:txBody>
      </p:sp>
      <p:pic>
        <p:nvPicPr>
          <p:cNvPr id="17" name="図 16">
            <a:extLst>
              <a:ext uri="{FF2B5EF4-FFF2-40B4-BE49-F238E27FC236}">
                <a16:creationId xmlns:a16="http://schemas.microsoft.com/office/drawing/2014/main" id="{7AE4CA8E-FDFA-4ED0-8C57-5F69CAB3A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7773" y="743031"/>
            <a:ext cx="532828" cy="461664"/>
          </a:xfrm>
          <a:prstGeom prst="rect">
            <a:avLst/>
          </a:prstGeom>
        </p:spPr>
      </p:pic>
      <p:pic>
        <p:nvPicPr>
          <p:cNvPr id="5" name="図 4">
            <a:extLst>
              <a:ext uri="{FF2B5EF4-FFF2-40B4-BE49-F238E27FC236}">
                <a16:creationId xmlns:a16="http://schemas.microsoft.com/office/drawing/2014/main" id="{8A31477D-C19E-4475-83AE-89FC2C9DC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1424" y="1401059"/>
            <a:ext cx="1044905" cy="1194177"/>
          </a:xfrm>
          <a:prstGeom prst="rect">
            <a:avLst/>
          </a:prstGeom>
        </p:spPr>
      </p:pic>
    </p:spTree>
    <p:extLst>
      <p:ext uri="{BB962C8B-B14F-4D97-AF65-F5344CB8AC3E}">
        <p14:creationId xmlns:p14="http://schemas.microsoft.com/office/powerpoint/2010/main" val="89486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3465</TotalTime>
  <Words>2371</Words>
  <Application>Microsoft Office PowerPoint</Application>
  <PresentationFormat>ワイド画面</PresentationFormat>
  <Paragraphs>312</Paragraphs>
  <Slides>23</Slides>
  <Notes>23</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23</vt:i4>
      </vt:variant>
    </vt:vector>
  </HeadingPairs>
  <TitlesOfParts>
    <vt:vector size="35" baseType="lpstr">
      <vt:lpstr>BIZ UDゴシック</vt:lpstr>
      <vt:lpstr>ＭＳ ゴシック</vt:lpstr>
      <vt:lpstr>UD デジタル 教科書体 N-B</vt:lpstr>
      <vt:lpstr>UD デジタル 教科書体 NK-B</vt:lpstr>
      <vt:lpstr>UD デジタル 教科書体 NK-R</vt:lpstr>
      <vt:lpstr>UD デジタル 教科書体 NP-B</vt:lpstr>
      <vt:lpstr>UD デジタル 教科書体 N-R</vt:lpstr>
      <vt:lpstr>メイリオ</vt:lpstr>
      <vt:lpstr>游ゴシック</vt:lpstr>
      <vt:lpstr>游ゴシック Light</vt:lpstr>
      <vt:lpstr>Arial</vt:lpstr>
      <vt:lpstr>Office テーマ</vt:lpstr>
      <vt:lpstr>PowerPoint プレゼンテーション</vt:lpstr>
      <vt:lpstr>聞く人　　　　　話す人</vt:lpstr>
      <vt:lpstr>メラビアンの法則</vt:lpstr>
      <vt:lpstr>　　　これはきものです。</vt:lpstr>
      <vt:lpstr>・「あ」で始まる２文字の言葉は。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岩永 諒子</dc:creator>
  <cp:lastModifiedBy>吉村 真希</cp:lastModifiedBy>
  <cp:revision>308</cp:revision>
  <cp:lastPrinted>2022-02-24T00:02:04Z</cp:lastPrinted>
  <dcterms:created xsi:type="dcterms:W3CDTF">2021-06-16T07:09:56Z</dcterms:created>
  <dcterms:modified xsi:type="dcterms:W3CDTF">2022-02-28T03:03:17Z</dcterms:modified>
</cp:coreProperties>
</file>