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7"/>
  </p:notesMasterIdLst>
  <p:handoutMasterIdLst>
    <p:handoutMasterId r:id="rId18"/>
  </p:handoutMasterIdLst>
  <p:sldIdLst>
    <p:sldId id="373" r:id="rId2"/>
    <p:sldId id="268" r:id="rId3"/>
    <p:sldId id="260" r:id="rId4"/>
    <p:sldId id="311" r:id="rId5"/>
    <p:sldId id="298" r:id="rId6"/>
    <p:sldId id="312" r:id="rId7"/>
    <p:sldId id="293" r:id="rId8"/>
    <p:sldId id="257" r:id="rId9"/>
    <p:sldId id="313" r:id="rId10"/>
    <p:sldId id="258" r:id="rId11"/>
    <p:sldId id="259" r:id="rId12"/>
    <p:sldId id="314" r:id="rId13"/>
    <p:sldId id="364" r:id="rId14"/>
    <p:sldId id="365" r:id="rId15"/>
    <p:sldId id="372" r:id="rId16"/>
  </p:sldIdLst>
  <p:sldSz cx="12192000" cy="6858000"/>
  <p:notesSz cx="6784975" cy="9906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F99FF"/>
    <a:srgbClr val="FFFF99"/>
    <a:srgbClr val="FFFF66"/>
    <a:srgbClr val="FF9900"/>
    <a:srgbClr val="FF33CC"/>
    <a:srgbClr val="99FF99"/>
    <a:srgbClr val="00CC00"/>
    <a:srgbClr val="00FF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62" d="100"/>
          <a:sy n="62" d="100"/>
        </p:scale>
        <p:origin x="258" y="78"/>
      </p:cViewPr>
      <p:guideLst>
        <p:guide orient="horz" pos="2160"/>
        <p:guide pos="3840"/>
      </p:guideLst>
    </p:cSldViewPr>
  </p:slideViewPr>
  <p:outlineViewPr>
    <p:cViewPr>
      <p:scale>
        <a:sx n="33" d="100"/>
        <a:sy n="33" d="100"/>
      </p:scale>
      <p:origin x="0" y="-888"/>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298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4E2E734D-755A-4900-87F3-EA6A32DE76CB}"/>
              </a:ext>
            </a:extLst>
          </p:cNvPr>
          <p:cNvSpPr>
            <a:spLocks noGrp="1"/>
          </p:cNvSpPr>
          <p:nvPr>
            <p:ph type="ftr" sz="quarter" idx="2"/>
          </p:nvPr>
        </p:nvSpPr>
        <p:spPr>
          <a:xfrm>
            <a:off x="1494440" y="9408018"/>
            <a:ext cx="4160336" cy="496887"/>
          </a:xfrm>
          <a:prstGeom prst="rect">
            <a:avLst/>
          </a:prstGeom>
        </p:spPr>
        <p:txBody>
          <a:bodyPr vert="horz" lIns="91440" tIns="45720" rIns="91440" bIns="45720" rtlCol="0" anchor="b"/>
          <a:lstStyle>
            <a:lvl1pPr algn="l">
              <a:defRPr sz="1200"/>
            </a:lvl1pPr>
          </a:lstStyle>
          <a:p>
            <a:r>
              <a:rPr kumimoji="1" lang="ja-JP" altLang="en-US" dirty="0"/>
              <a:t>黒板提示資料（</a:t>
            </a:r>
            <a:r>
              <a:rPr lang="ja-JP" altLang="en-US" dirty="0"/>
              <a:t>スライド画面を</a:t>
            </a:r>
            <a:r>
              <a:rPr kumimoji="1" lang="ja-JP" altLang="en-US" dirty="0"/>
              <a:t>印刷をして使用）－１</a:t>
            </a:r>
          </a:p>
        </p:txBody>
      </p:sp>
      <p:sp>
        <p:nvSpPr>
          <p:cNvPr id="6" name="ヘッダー プレースホルダー 7">
            <a:extLst>
              <a:ext uri="{FF2B5EF4-FFF2-40B4-BE49-F238E27FC236}">
                <a16:creationId xmlns:a16="http://schemas.microsoft.com/office/drawing/2014/main" id="{C895E44D-C95D-4769-9701-A0B79738F37F}"/>
              </a:ext>
            </a:extLst>
          </p:cNvPr>
          <p:cNvSpPr txBox="1">
            <a:spLocks/>
          </p:cNvSpPr>
          <p:nvPr/>
        </p:nvSpPr>
        <p:spPr>
          <a:xfrm>
            <a:off x="-1586" y="1"/>
            <a:ext cx="6784975" cy="318139"/>
          </a:xfrm>
          <a:prstGeom prst="rect">
            <a:avLst/>
          </a:prstGeom>
        </p:spPr>
        <p:txBody>
          <a:bodyPr vert="horz" lIns="91204" tIns="45597" rIns="91204" bIns="45597"/>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lang="ja-JP" altLang="en-US"/>
            </a:pPr>
            <a:r>
              <a:rPr lang="ja-JP" altLang="en-US" sz="800" dirty="0">
                <a:latin typeface="ＭＳ ゴシック" panose="020B0609070205080204" pitchFamily="49" charset="-128"/>
                <a:ea typeface="ＭＳ ゴシック" panose="020B0609070205080204" pitchFamily="49" charset="-128"/>
              </a:rPr>
              <a:t>平成</a:t>
            </a:r>
            <a:r>
              <a:rPr lang="en-US" altLang="ja-JP" sz="800" dirty="0">
                <a:latin typeface="ＭＳ ゴシック" panose="020B0609070205080204" pitchFamily="49" charset="-128"/>
                <a:ea typeface="ＭＳ ゴシック" panose="020B0609070205080204" pitchFamily="49" charset="-128"/>
              </a:rPr>
              <a:t>30</a:t>
            </a:r>
            <a:r>
              <a:rPr lang="ja-JP" altLang="en-US" sz="800" dirty="0">
                <a:latin typeface="ＭＳ ゴシック" panose="020B0609070205080204" pitchFamily="49" charset="-128"/>
                <a:ea typeface="ＭＳ ゴシック" panose="020B0609070205080204" pitchFamily="49" charset="-128"/>
              </a:rPr>
              <a:t>年度　佐賀県教育センター　小・中・高等学校教育相談</a:t>
            </a:r>
          </a:p>
        </p:txBody>
      </p:sp>
      <p:sp>
        <p:nvSpPr>
          <p:cNvPr id="11" name="正方形/長方形 8">
            <a:extLst>
              <a:ext uri="{FF2B5EF4-FFF2-40B4-BE49-F238E27FC236}">
                <a16:creationId xmlns:a16="http://schemas.microsoft.com/office/drawing/2014/main" id="{C444C52E-5045-493A-8885-415B0CFA1BB8}"/>
              </a:ext>
            </a:extLst>
          </p:cNvPr>
          <p:cNvSpPr/>
          <p:nvPr/>
        </p:nvSpPr>
        <p:spPr>
          <a:xfrm>
            <a:off x="266865" y="1017369"/>
            <a:ext cx="2021305" cy="18579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050" tIns="45520" rIns="91050" bIns="45520" anchor="ctr"/>
          <a:lstStyle/>
          <a:p>
            <a:pPr algn="ctr">
              <a:defRPr lang="ja-JP" altLang="en-US"/>
            </a:pPr>
            <a:endParaRPr lang="en-US" altLang="ja-JP" sz="1200" dirty="0">
              <a:latin typeface="+mj-ea"/>
              <a:ea typeface="+mj-ea"/>
            </a:endParaRPr>
          </a:p>
          <a:p>
            <a:pPr algn="ctr">
              <a:defRPr lang="ja-JP" altLang="en-US"/>
            </a:pPr>
            <a:r>
              <a:rPr lang="en-US" altLang="ja-JP" sz="1200" dirty="0">
                <a:latin typeface="+mj-ea"/>
                <a:ea typeface="+mj-ea"/>
              </a:rPr>
              <a:t>【</a:t>
            </a:r>
            <a:r>
              <a:rPr lang="ja-JP" altLang="en-US" sz="1200" dirty="0">
                <a:latin typeface="+mj-ea"/>
                <a:ea typeface="+mj-ea"/>
              </a:rPr>
              <a:t>スライド</a:t>
            </a:r>
            <a:r>
              <a:rPr lang="en-US" altLang="ja-JP" sz="1200" dirty="0">
                <a:latin typeface="+mj-ea"/>
                <a:ea typeface="+mj-ea"/>
              </a:rPr>
              <a:t>1】</a:t>
            </a:r>
            <a:r>
              <a:rPr lang="ja-JP" altLang="en-US" sz="1200" dirty="0">
                <a:latin typeface="+mj-ea"/>
                <a:ea typeface="+mj-ea"/>
              </a:rPr>
              <a:t>３時間共通</a:t>
            </a:r>
            <a:endParaRPr lang="en-US" altLang="ja-JP" sz="1200" dirty="0">
              <a:latin typeface="+mj-ea"/>
              <a:ea typeface="+mj-ea"/>
            </a:endParaRPr>
          </a:p>
          <a:p>
            <a:pPr algn="ctr">
              <a:defRPr lang="ja-JP" altLang="en-US"/>
            </a:pPr>
            <a:endParaRPr lang="en-US" altLang="ja-JP" sz="1200" dirty="0">
              <a:latin typeface="+mj-ea"/>
              <a:ea typeface="+mj-ea"/>
            </a:endParaRPr>
          </a:p>
        </p:txBody>
      </p:sp>
    </p:spTree>
    <p:extLst>
      <p:ext uri="{BB962C8B-B14F-4D97-AF65-F5344CB8AC3E}">
        <p14:creationId xmlns:p14="http://schemas.microsoft.com/office/powerpoint/2010/main" val="42376030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ノート プレースホルダー 2">
            <a:extLst>
              <a:ext uri="{FF2B5EF4-FFF2-40B4-BE49-F238E27FC236}">
                <a16:creationId xmlns:a16="http://schemas.microsoft.com/office/drawing/2014/main" id="{DE7A92AF-0EB1-4EE0-8605-A85BA71FFF7E}"/>
              </a:ext>
            </a:extLst>
          </p:cNvPr>
          <p:cNvSpPr txBox="1">
            <a:spLocks/>
          </p:cNvSpPr>
          <p:nvPr/>
        </p:nvSpPr>
        <p:spPr>
          <a:xfrm>
            <a:off x="690527" y="4573114"/>
            <a:ext cx="5318924" cy="1805108"/>
          </a:xfrm>
          <a:prstGeom prst="rect">
            <a:avLst/>
          </a:prstGeom>
        </p:spPr>
        <p:txBody>
          <a:bodyPr vert="horz" lIns="91440" tIns="45720" rIns="91440" bIns="45720" rtlCol="0"/>
          <a:lst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a:lstStyle>
          <a:p>
            <a:pPr defTabSz="912481">
              <a:defRPr/>
            </a:pPr>
            <a:endParaRPr lang="ja-JP" altLang="en-US" dirty="0">
              <a:latin typeface="+mn-ea"/>
            </a:endParaRPr>
          </a:p>
        </p:txBody>
      </p:sp>
    </p:spTree>
    <p:extLst>
      <p:ext uri="{BB962C8B-B14F-4D97-AF65-F5344CB8AC3E}">
        <p14:creationId xmlns:p14="http://schemas.microsoft.com/office/powerpoint/2010/main" val="202302334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3600" kern="1200" baseline="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FA539EF-3EDC-4621-B2F4-EAD0D673B51E}"/>
              </a:ext>
            </a:extLst>
          </p:cNvPr>
          <p:cNvPicPr>
            <a:picLocks noChangeAspect="1"/>
          </p:cNvPicPr>
          <p:nvPr/>
        </p:nvPicPr>
        <p:blipFill>
          <a:blip r:embed="rId3"/>
          <a:stretch>
            <a:fillRect/>
          </a:stretch>
        </p:blipFill>
        <p:spPr>
          <a:xfrm>
            <a:off x="344223" y="1523703"/>
            <a:ext cx="6096528" cy="3429297"/>
          </a:xfrm>
          <a:prstGeom prst="rect">
            <a:avLst/>
          </a:prstGeom>
          <a:ln>
            <a:solidFill>
              <a:schemeClr val="tx1"/>
            </a:solidFill>
          </a:ln>
        </p:spPr>
      </p:pic>
      <p:sp>
        <p:nvSpPr>
          <p:cNvPr id="6" name="ヘッダー プレースホルダー 6">
            <a:extLst>
              <a:ext uri="{FF2B5EF4-FFF2-40B4-BE49-F238E27FC236}">
                <a16:creationId xmlns:a16="http://schemas.microsoft.com/office/drawing/2014/main" id="{BAED1489-1AFD-4576-BEE2-9970742BFE62}"/>
              </a:ext>
            </a:extLst>
          </p:cNvPr>
          <p:cNvSpPr txBox="1">
            <a:spLocks/>
          </p:cNvSpPr>
          <p:nvPr/>
        </p:nvSpPr>
        <p:spPr>
          <a:xfrm>
            <a:off x="2229854" y="1"/>
            <a:ext cx="4555122" cy="27271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ja-JP" altLang="en-US" sz="1200" dirty="0">
                <a:solidFill>
                  <a:prstClr val="black"/>
                </a:solidFill>
                <a:latin typeface="ＭＳ ゴシック" panose="020B0609070205080204" pitchFamily="49" charset="-128"/>
                <a:ea typeface="ＭＳ ゴシック" panose="020B0609070205080204" pitchFamily="49" charset="-128"/>
              </a:rPr>
              <a:t>平成</a:t>
            </a:r>
            <a:r>
              <a:rPr lang="en-US" altLang="ja-JP" sz="1200" dirty="0">
                <a:solidFill>
                  <a:prstClr val="black"/>
                </a:solidFill>
                <a:latin typeface="ＭＳ ゴシック" panose="020B0609070205080204" pitchFamily="49" charset="-128"/>
                <a:ea typeface="ＭＳ ゴシック" panose="020B0609070205080204" pitchFamily="49" charset="-128"/>
              </a:rPr>
              <a:t>30</a:t>
            </a:r>
            <a:r>
              <a:rPr lang="ja-JP" altLang="en-US" sz="1200" dirty="0">
                <a:solidFill>
                  <a:prstClr val="black"/>
                </a:solidFill>
                <a:latin typeface="ＭＳ ゴシック" panose="020B0609070205080204" pitchFamily="49" charset="-128"/>
                <a:ea typeface="ＭＳ ゴシック" panose="020B0609070205080204" pitchFamily="49" charset="-128"/>
              </a:rPr>
              <a:t>年度　佐賀県教育センター　小・中・高等学校教育相談</a:t>
            </a:r>
          </a:p>
        </p:txBody>
      </p:sp>
    </p:spTree>
    <p:extLst>
      <p:ext uri="{BB962C8B-B14F-4D97-AF65-F5344CB8AC3E}">
        <p14:creationId xmlns:p14="http://schemas.microsoft.com/office/powerpoint/2010/main" val="2682320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endParaRPr lang="ja-JP" altLang="en-US" dirty="0">
              <a:solidFill>
                <a:prstClr val="black"/>
              </a:solidFill>
            </a:endParaRPr>
          </a:p>
        </p:txBody>
      </p:sp>
      <p:sp>
        <p:nvSpPr>
          <p:cNvPr id="11" name="ヘッダー プレースホルダー 5">
            <a:extLst>
              <a:ext uri="{FF2B5EF4-FFF2-40B4-BE49-F238E27FC236}">
                <a16:creationId xmlns:a16="http://schemas.microsoft.com/office/drawing/2014/main" id="{4E61057C-EB90-4916-B356-FD1E3EEE18EA}"/>
              </a:ext>
            </a:extLst>
          </p:cNvPr>
          <p:cNvSpPr txBox="1"/>
          <p:nvPr/>
        </p:nvSpPr>
        <p:spPr>
          <a:xfrm>
            <a:off x="244168" y="1032386"/>
            <a:ext cx="4262142" cy="513099"/>
          </a:xfrm>
          <a:prstGeom prst="rect">
            <a:avLst/>
          </a:prstGeom>
        </p:spPr>
        <p:txBody>
          <a:bodyPr lIns="87891" tIns="43945" rIns="87891" bIns="43945"/>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800" dirty="0">
                <a:latin typeface="+mj-ea"/>
                <a:ea typeface="+mj-ea"/>
              </a:rPr>
              <a:t>【</a:t>
            </a:r>
            <a:r>
              <a:rPr lang="ja-JP" altLang="en-US" sz="2800" dirty="0">
                <a:latin typeface="+mj-ea"/>
                <a:ea typeface="+mj-ea"/>
              </a:rPr>
              <a:t>２時目</a:t>
            </a:r>
            <a:r>
              <a:rPr lang="en-US" altLang="ja-JP" sz="2800" dirty="0">
                <a:latin typeface="+mj-ea"/>
                <a:ea typeface="+mj-ea"/>
              </a:rPr>
              <a:t>】</a:t>
            </a:r>
          </a:p>
        </p:txBody>
      </p:sp>
      <p:sp>
        <p:nvSpPr>
          <p:cNvPr id="12" name="ヘッダー プレースホルダー 6">
            <a:extLst>
              <a:ext uri="{FF2B5EF4-FFF2-40B4-BE49-F238E27FC236}">
                <a16:creationId xmlns:a16="http://schemas.microsoft.com/office/drawing/2014/main" id="{C6BE3C04-7476-48A5-BE8D-3857CF370624}"/>
              </a:ext>
            </a:extLst>
          </p:cNvPr>
          <p:cNvSpPr txBox="1">
            <a:spLocks/>
          </p:cNvSpPr>
          <p:nvPr/>
        </p:nvSpPr>
        <p:spPr>
          <a:xfrm>
            <a:off x="2540000" y="0"/>
            <a:ext cx="4359275" cy="304364"/>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ja-JP" altLang="en-US" sz="1200" dirty="0">
                <a:solidFill>
                  <a:prstClr val="black"/>
                </a:solidFill>
                <a:latin typeface="ＭＳ ゴシック" panose="020B0609070205080204" pitchFamily="49" charset="-128"/>
                <a:ea typeface="ＭＳ ゴシック" panose="020B0609070205080204" pitchFamily="49" charset="-128"/>
              </a:rPr>
              <a:t>平成</a:t>
            </a:r>
            <a:r>
              <a:rPr lang="en-US" altLang="ja-JP" sz="1200" dirty="0">
                <a:solidFill>
                  <a:prstClr val="black"/>
                </a:solidFill>
                <a:latin typeface="ＭＳ ゴシック" panose="020B0609070205080204" pitchFamily="49" charset="-128"/>
                <a:ea typeface="ＭＳ ゴシック" panose="020B0609070205080204" pitchFamily="49" charset="-128"/>
              </a:rPr>
              <a:t>30</a:t>
            </a:r>
            <a:r>
              <a:rPr lang="ja-JP" altLang="en-US" sz="1200" dirty="0">
                <a:solidFill>
                  <a:prstClr val="black"/>
                </a:solidFill>
                <a:latin typeface="ＭＳ ゴシック" panose="020B0609070205080204" pitchFamily="49" charset="-128"/>
                <a:ea typeface="ＭＳ ゴシック" panose="020B0609070205080204" pitchFamily="49" charset="-128"/>
              </a:rPr>
              <a:t>年度　佐賀県経センター　小・中・高等学校教育相談</a:t>
            </a:r>
          </a:p>
        </p:txBody>
      </p:sp>
      <p:sp>
        <p:nvSpPr>
          <p:cNvPr id="8" name="フッター プレースホルダー 2">
            <a:extLst>
              <a:ext uri="{FF2B5EF4-FFF2-40B4-BE49-F238E27FC236}">
                <a16:creationId xmlns:a16="http://schemas.microsoft.com/office/drawing/2014/main" id="{9BA41D6C-BEBB-4079-BD45-1AE6C1044656}"/>
              </a:ext>
            </a:extLst>
          </p:cNvPr>
          <p:cNvSpPr>
            <a:spLocks noGrp="1"/>
          </p:cNvSpPr>
          <p:nvPr/>
        </p:nvSpPr>
        <p:spPr>
          <a:xfrm>
            <a:off x="1935833" y="9112335"/>
            <a:ext cx="3245767" cy="496886"/>
          </a:xfrm>
          <a:prstGeom prst="rect">
            <a:avLst/>
          </a:prstGeom>
        </p:spPr>
        <p:txBody>
          <a:bodyPr vert="horz" lIns="91440" tIns="45720" rIns="91440" bIns="45720" rtlCol="0" anchor="b"/>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dirty="0"/>
              <a:t>－　黒板提示用資料（小）　</a:t>
            </a:r>
            <a:r>
              <a:rPr lang="ja-JP" altLang="en-US" dirty="0"/>
              <a:t>－</a:t>
            </a:r>
            <a:endParaRPr kumimoji="1" lang="ja-JP" altLang="en-US" dirty="0"/>
          </a:p>
        </p:txBody>
      </p:sp>
      <p:pic>
        <p:nvPicPr>
          <p:cNvPr id="2" name="図 1">
            <a:extLst>
              <a:ext uri="{FF2B5EF4-FFF2-40B4-BE49-F238E27FC236}">
                <a16:creationId xmlns:a16="http://schemas.microsoft.com/office/drawing/2014/main" id="{61CE73A3-9CDA-4A06-B43F-6ADC8A1A5579}"/>
              </a:ext>
            </a:extLst>
          </p:cNvPr>
          <p:cNvPicPr>
            <a:picLocks noChangeAspect="1"/>
          </p:cNvPicPr>
          <p:nvPr/>
        </p:nvPicPr>
        <p:blipFill>
          <a:blip r:embed="rId3"/>
          <a:stretch>
            <a:fillRect/>
          </a:stretch>
        </p:blipFill>
        <p:spPr>
          <a:xfrm>
            <a:off x="344223" y="1550269"/>
            <a:ext cx="6096528" cy="3429297"/>
          </a:xfrm>
          <a:prstGeom prst="rect">
            <a:avLst/>
          </a:prstGeom>
          <a:ln>
            <a:solidFill>
              <a:schemeClr val="tx1"/>
            </a:solidFill>
          </a:ln>
        </p:spPr>
      </p:pic>
    </p:spTree>
    <p:extLst>
      <p:ext uri="{BB962C8B-B14F-4D97-AF65-F5344CB8AC3E}">
        <p14:creationId xmlns:p14="http://schemas.microsoft.com/office/powerpoint/2010/main" val="4057868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endParaRPr lang="ja-JP" altLang="en-US" dirty="0">
              <a:solidFill>
                <a:prstClr val="black"/>
              </a:solidFill>
            </a:endParaRPr>
          </a:p>
        </p:txBody>
      </p:sp>
      <p:sp>
        <p:nvSpPr>
          <p:cNvPr id="7" name="ヘッダー プレースホルダー 6">
            <a:extLst>
              <a:ext uri="{FF2B5EF4-FFF2-40B4-BE49-F238E27FC236}">
                <a16:creationId xmlns:a16="http://schemas.microsoft.com/office/drawing/2014/main" id="{4CB21C44-F243-4D8F-99C7-CAC2FB7DF63F}"/>
              </a:ext>
            </a:extLst>
          </p:cNvPr>
          <p:cNvSpPr txBox="1">
            <a:spLocks/>
          </p:cNvSpPr>
          <p:nvPr/>
        </p:nvSpPr>
        <p:spPr>
          <a:xfrm>
            <a:off x="2171700" y="1"/>
            <a:ext cx="4613275" cy="296778"/>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ja-JP" altLang="en-US" sz="1200" dirty="0">
                <a:solidFill>
                  <a:prstClr val="black"/>
                </a:solidFill>
                <a:latin typeface="ＭＳ ゴシック" panose="020B0609070205080204" pitchFamily="49" charset="-128"/>
                <a:ea typeface="ＭＳ ゴシック" panose="020B0609070205080204" pitchFamily="49" charset="-128"/>
              </a:rPr>
              <a:t>平成</a:t>
            </a:r>
            <a:r>
              <a:rPr lang="en-US" altLang="ja-JP" sz="1200" dirty="0">
                <a:solidFill>
                  <a:prstClr val="black"/>
                </a:solidFill>
                <a:latin typeface="ＭＳ ゴシック" panose="020B0609070205080204" pitchFamily="49" charset="-128"/>
                <a:ea typeface="ＭＳ ゴシック" panose="020B0609070205080204" pitchFamily="49" charset="-128"/>
              </a:rPr>
              <a:t>30</a:t>
            </a:r>
            <a:r>
              <a:rPr lang="ja-JP" altLang="en-US" sz="1200" dirty="0">
                <a:solidFill>
                  <a:prstClr val="black"/>
                </a:solidFill>
                <a:latin typeface="ＭＳ ゴシック" panose="020B0609070205080204" pitchFamily="49" charset="-128"/>
                <a:ea typeface="ＭＳ ゴシック" panose="020B0609070205080204" pitchFamily="49" charset="-128"/>
              </a:rPr>
              <a:t>年度　佐賀県教育センター　小・中・高等学校教育相談</a:t>
            </a:r>
          </a:p>
        </p:txBody>
      </p:sp>
      <p:sp>
        <p:nvSpPr>
          <p:cNvPr id="9" name="ヘッダー プレースホルダー 5">
            <a:extLst>
              <a:ext uri="{FF2B5EF4-FFF2-40B4-BE49-F238E27FC236}">
                <a16:creationId xmlns:a16="http://schemas.microsoft.com/office/drawing/2014/main" id="{D31AC239-FB07-48E7-A983-B432E0F99247}"/>
              </a:ext>
            </a:extLst>
          </p:cNvPr>
          <p:cNvSpPr txBox="1"/>
          <p:nvPr/>
        </p:nvSpPr>
        <p:spPr>
          <a:xfrm>
            <a:off x="253427" y="1021998"/>
            <a:ext cx="5065520" cy="513099"/>
          </a:xfrm>
          <a:prstGeom prst="rect">
            <a:avLst/>
          </a:prstGeom>
        </p:spPr>
        <p:txBody>
          <a:bodyPr lIns="87891" tIns="43945" rIns="87891" bIns="43945"/>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800" dirty="0">
                <a:latin typeface="+mj-ea"/>
                <a:ea typeface="+mj-ea"/>
              </a:rPr>
              <a:t>【</a:t>
            </a:r>
            <a:r>
              <a:rPr lang="ja-JP" altLang="en-US" sz="2800" dirty="0">
                <a:latin typeface="+mj-ea"/>
                <a:ea typeface="+mj-ea"/>
              </a:rPr>
              <a:t>２時目</a:t>
            </a:r>
            <a:r>
              <a:rPr lang="en-US" altLang="ja-JP" sz="2800" dirty="0">
                <a:latin typeface="+mj-ea"/>
                <a:ea typeface="+mj-ea"/>
              </a:rPr>
              <a:t>】</a:t>
            </a:r>
          </a:p>
        </p:txBody>
      </p:sp>
      <p:sp>
        <p:nvSpPr>
          <p:cNvPr id="8" name="フッター プレースホルダー 2">
            <a:extLst>
              <a:ext uri="{FF2B5EF4-FFF2-40B4-BE49-F238E27FC236}">
                <a16:creationId xmlns:a16="http://schemas.microsoft.com/office/drawing/2014/main" id="{1CE15785-40B4-4B48-A0EB-5680442DEA2F}"/>
              </a:ext>
            </a:extLst>
          </p:cNvPr>
          <p:cNvSpPr>
            <a:spLocks noGrp="1"/>
          </p:cNvSpPr>
          <p:nvPr/>
        </p:nvSpPr>
        <p:spPr>
          <a:xfrm>
            <a:off x="1935833" y="9112335"/>
            <a:ext cx="3245767" cy="496886"/>
          </a:xfrm>
          <a:prstGeom prst="rect">
            <a:avLst/>
          </a:prstGeom>
        </p:spPr>
        <p:txBody>
          <a:bodyPr vert="horz" lIns="91440" tIns="45720" rIns="91440" bIns="45720" rtlCol="0" anchor="b"/>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dirty="0"/>
              <a:t>－　黒板提示用資料（小）　</a:t>
            </a:r>
            <a:r>
              <a:rPr lang="ja-JP" altLang="en-US" dirty="0"/>
              <a:t>－</a:t>
            </a:r>
            <a:endParaRPr kumimoji="1" lang="ja-JP" altLang="en-US" dirty="0"/>
          </a:p>
        </p:txBody>
      </p:sp>
      <p:pic>
        <p:nvPicPr>
          <p:cNvPr id="3" name="図 2">
            <a:extLst>
              <a:ext uri="{FF2B5EF4-FFF2-40B4-BE49-F238E27FC236}">
                <a16:creationId xmlns:a16="http://schemas.microsoft.com/office/drawing/2014/main" id="{CA2A91B6-2F84-4685-91E9-E0F9D64EB711}"/>
              </a:ext>
            </a:extLst>
          </p:cNvPr>
          <p:cNvPicPr>
            <a:picLocks noChangeAspect="1"/>
          </p:cNvPicPr>
          <p:nvPr/>
        </p:nvPicPr>
        <p:blipFill>
          <a:blip r:embed="rId3"/>
          <a:stretch>
            <a:fillRect/>
          </a:stretch>
        </p:blipFill>
        <p:spPr>
          <a:xfrm>
            <a:off x="344223" y="1523703"/>
            <a:ext cx="6096528" cy="3429297"/>
          </a:xfrm>
          <a:prstGeom prst="rect">
            <a:avLst/>
          </a:prstGeom>
          <a:ln>
            <a:solidFill>
              <a:schemeClr val="tx1"/>
            </a:solidFill>
          </a:ln>
        </p:spPr>
      </p:pic>
    </p:spTree>
    <p:extLst>
      <p:ext uri="{BB962C8B-B14F-4D97-AF65-F5344CB8AC3E}">
        <p14:creationId xmlns:p14="http://schemas.microsoft.com/office/powerpoint/2010/main" val="24052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endParaRPr lang="ja-JP" altLang="en-US" dirty="0">
              <a:solidFill>
                <a:prstClr val="black"/>
              </a:solidFill>
            </a:endParaRPr>
          </a:p>
        </p:txBody>
      </p:sp>
      <p:sp>
        <p:nvSpPr>
          <p:cNvPr id="6" name="ヘッダー プレースホルダー 5">
            <a:extLst>
              <a:ext uri="{FF2B5EF4-FFF2-40B4-BE49-F238E27FC236}">
                <a16:creationId xmlns:a16="http://schemas.microsoft.com/office/drawing/2014/main" id="{85A0EA0A-3395-405B-95F9-A97DA6ABA7FB}"/>
              </a:ext>
            </a:extLst>
          </p:cNvPr>
          <p:cNvSpPr txBox="1"/>
          <p:nvPr/>
        </p:nvSpPr>
        <p:spPr>
          <a:xfrm>
            <a:off x="230836" y="1055351"/>
            <a:ext cx="4662006" cy="513099"/>
          </a:xfrm>
          <a:prstGeom prst="rect">
            <a:avLst/>
          </a:prstGeom>
        </p:spPr>
        <p:txBody>
          <a:bodyPr lIns="87891" tIns="43945" rIns="87891" bIns="43945"/>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800" dirty="0">
                <a:latin typeface="+mj-ea"/>
                <a:ea typeface="+mj-ea"/>
              </a:rPr>
              <a:t>【</a:t>
            </a:r>
            <a:r>
              <a:rPr lang="ja-JP" altLang="en-US" sz="2800" dirty="0">
                <a:latin typeface="+mj-ea"/>
                <a:ea typeface="+mj-ea"/>
              </a:rPr>
              <a:t>２時目</a:t>
            </a:r>
            <a:r>
              <a:rPr lang="en-US" altLang="ja-JP" sz="2800" dirty="0">
                <a:latin typeface="+mj-ea"/>
                <a:ea typeface="+mj-ea"/>
              </a:rPr>
              <a:t>】</a:t>
            </a:r>
          </a:p>
        </p:txBody>
      </p:sp>
      <p:sp>
        <p:nvSpPr>
          <p:cNvPr id="7" name="ヘッダー プレースホルダー 6">
            <a:extLst>
              <a:ext uri="{FF2B5EF4-FFF2-40B4-BE49-F238E27FC236}">
                <a16:creationId xmlns:a16="http://schemas.microsoft.com/office/drawing/2014/main" id="{AE7BA8FE-6DE4-4A72-A52E-A4959F687C24}"/>
              </a:ext>
            </a:extLst>
          </p:cNvPr>
          <p:cNvSpPr txBox="1">
            <a:spLocks/>
          </p:cNvSpPr>
          <p:nvPr/>
        </p:nvSpPr>
        <p:spPr>
          <a:xfrm>
            <a:off x="2286000" y="0"/>
            <a:ext cx="4498975" cy="296779"/>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ja-JP" altLang="en-US" sz="1200" dirty="0">
                <a:solidFill>
                  <a:prstClr val="black"/>
                </a:solidFill>
                <a:latin typeface="ＭＳ ゴシック" panose="020B0609070205080204" pitchFamily="49" charset="-128"/>
                <a:ea typeface="ＭＳ ゴシック" panose="020B0609070205080204" pitchFamily="49" charset="-128"/>
              </a:rPr>
              <a:t>平成</a:t>
            </a:r>
            <a:r>
              <a:rPr lang="en-US" altLang="ja-JP" sz="1200" dirty="0">
                <a:solidFill>
                  <a:prstClr val="black"/>
                </a:solidFill>
                <a:latin typeface="ＭＳ ゴシック" panose="020B0609070205080204" pitchFamily="49" charset="-128"/>
                <a:ea typeface="ＭＳ ゴシック" panose="020B0609070205080204" pitchFamily="49" charset="-128"/>
              </a:rPr>
              <a:t>30</a:t>
            </a:r>
            <a:r>
              <a:rPr lang="ja-JP" altLang="en-US" sz="1200" dirty="0">
                <a:solidFill>
                  <a:prstClr val="black"/>
                </a:solidFill>
                <a:latin typeface="ＭＳ ゴシック" panose="020B0609070205080204" pitchFamily="49" charset="-128"/>
                <a:ea typeface="ＭＳ ゴシック" panose="020B0609070205080204" pitchFamily="49" charset="-128"/>
              </a:rPr>
              <a:t>年度　佐賀県教育センター　小・中・高等学校教育相談</a:t>
            </a:r>
          </a:p>
        </p:txBody>
      </p:sp>
      <p:sp>
        <p:nvSpPr>
          <p:cNvPr id="8" name="フッター プレースホルダー 2">
            <a:extLst>
              <a:ext uri="{FF2B5EF4-FFF2-40B4-BE49-F238E27FC236}">
                <a16:creationId xmlns:a16="http://schemas.microsoft.com/office/drawing/2014/main" id="{1587B9BB-D655-4675-B7F8-F3B962332FCF}"/>
              </a:ext>
            </a:extLst>
          </p:cNvPr>
          <p:cNvSpPr>
            <a:spLocks noGrp="1"/>
          </p:cNvSpPr>
          <p:nvPr/>
        </p:nvSpPr>
        <p:spPr>
          <a:xfrm>
            <a:off x="1935833" y="9112335"/>
            <a:ext cx="3245767" cy="496886"/>
          </a:xfrm>
          <a:prstGeom prst="rect">
            <a:avLst/>
          </a:prstGeom>
        </p:spPr>
        <p:txBody>
          <a:bodyPr vert="horz" lIns="91440" tIns="45720" rIns="91440" bIns="45720" rtlCol="0" anchor="b"/>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dirty="0"/>
              <a:t>－　黒板提示用資料（小）　</a:t>
            </a:r>
            <a:r>
              <a:rPr lang="ja-JP" altLang="en-US" dirty="0"/>
              <a:t>－</a:t>
            </a:r>
            <a:endParaRPr kumimoji="1" lang="ja-JP" altLang="en-US" dirty="0"/>
          </a:p>
        </p:txBody>
      </p:sp>
      <p:pic>
        <p:nvPicPr>
          <p:cNvPr id="2" name="図 1">
            <a:extLst>
              <a:ext uri="{FF2B5EF4-FFF2-40B4-BE49-F238E27FC236}">
                <a16:creationId xmlns:a16="http://schemas.microsoft.com/office/drawing/2014/main" id="{82B762CB-8C74-49DB-ABD2-D0E36FD5A8E4}"/>
              </a:ext>
            </a:extLst>
          </p:cNvPr>
          <p:cNvPicPr>
            <a:picLocks noChangeAspect="1"/>
          </p:cNvPicPr>
          <p:nvPr/>
        </p:nvPicPr>
        <p:blipFill>
          <a:blip r:embed="rId3"/>
          <a:stretch>
            <a:fillRect/>
          </a:stretch>
        </p:blipFill>
        <p:spPr>
          <a:xfrm>
            <a:off x="344223" y="1568450"/>
            <a:ext cx="6096528" cy="3429297"/>
          </a:xfrm>
          <a:prstGeom prst="rect">
            <a:avLst/>
          </a:prstGeom>
          <a:ln>
            <a:solidFill>
              <a:schemeClr val="tx1"/>
            </a:solidFill>
          </a:ln>
        </p:spPr>
      </p:pic>
    </p:spTree>
    <p:extLst>
      <p:ext uri="{BB962C8B-B14F-4D97-AF65-F5344CB8AC3E}">
        <p14:creationId xmlns:p14="http://schemas.microsoft.com/office/powerpoint/2010/main" val="1966210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78498" y="860112"/>
            <a:ext cx="5427980" cy="930734"/>
          </a:xfrm>
          <a:prstGeom prst="rect">
            <a:avLst/>
          </a:prstGeom>
        </p:spPr>
        <p:txBody>
          <a:bodyPr/>
          <a:lstStyle/>
          <a:p>
            <a:endParaRPr kumimoji="1" lang="en-US" altLang="ja-JP" dirty="0"/>
          </a:p>
          <a:p>
            <a:endParaRPr kumimoji="1" lang="en-US" altLang="ja-JP" dirty="0"/>
          </a:p>
        </p:txBody>
      </p:sp>
      <p:sp>
        <p:nvSpPr>
          <p:cNvPr id="6" name="ヘッダー プレースホルダー 5">
            <a:extLst>
              <a:ext uri="{FF2B5EF4-FFF2-40B4-BE49-F238E27FC236}">
                <a16:creationId xmlns:a16="http://schemas.microsoft.com/office/drawing/2014/main" id="{FCF1E3CE-6063-4E7F-8A5D-42A8421FE26A}"/>
              </a:ext>
            </a:extLst>
          </p:cNvPr>
          <p:cNvSpPr txBox="1"/>
          <p:nvPr/>
        </p:nvSpPr>
        <p:spPr>
          <a:xfrm>
            <a:off x="230836" y="1055351"/>
            <a:ext cx="4581796" cy="513099"/>
          </a:xfrm>
          <a:prstGeom prst="rect">
            <a:avLst/>
          </a:prstGeom>
        </p:spPr>
        <p:txBody>
          <a:bodyPr lIns="87891" tIns="43945" rIns="87891" bIns="43945"/>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800" dirty="0">
                <a:latin typeface="+mj-ea"/>
                <a:ea typeface="+mj-ea"/>
              </a:rPr>
              <a:t>【</a:t>
            </a:r>
            <a:r>
              <a:rPr lang="ja-JP" altLang="en-US" sz="2800" dirty="0">
                <a:latin typeface="+mj-ea"/>
                <a:ea typeface="+mj-ea"/>
              </a:rPr>
              <a:t>３時目</a:t>
            </a:r>
            <a:r>
              <a:rPr lang="en-US" altLang="ja-JP" sz="2800" dirty="0">
                <a:latin typeface="+mj-ea"/>
                <a:ea typeface="+mj-ea"/>
              </a:rPr>
              <a:t>】</a:t>
            </a:r>
          </a:p>
        </p:txBody>
      </p:sp>
      <p:sp>
        <p:nvSpPr>
          <p:cNvPr id="7" name="ヘッダー プレースホルダー 6">
            <a:extLst>
              <a:ext uri="{FF2B5EF4-FFF2-40B4-BE49-F238E27FC236}">
                <a16:creationId xmlns:a16="http://schemas.microsoft.com/office/drawing/2014/main" id="{A86C780B-2711-4AE8-BD37-62A598197219}"/>
              </a:ext>
            </a:extLst>
          </p:cNvPr>
          <p:cNvSpPr txBox="1">
            <a:spLocks/>
          </p:cNvSpPr>
          <p:nvPr/>
        </p:nvSpPr>
        <p:spPr>
          <a:xfrm>
            <a:off x="2273300" y="1"/>
            <a:ext cx="4511675" cy="419099"/>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ja-JP" altLang="en-US" sz="1200" dirty="0">
                <a:solidFill>
                  <a:prstClr val="black"/>
                </a:solidFill>
                <a:latin typeface="ＭＳ ゴシック" panose="020B0609070205080204" pitchFamily="49" charset="-128"/>
                <a:ea typeface="ＭＳ ゴシック" panose="020B0609070205080204" pitchFamily="49" charset="-128"/>
              </a:rPr>
              <a:t>平成</a:t>
            </a:r>
            <a:r>
              <a:rPr lang="en-US" altLang="ja-JP" sz="1200" dirty="0">
                <a:solidFill>
                  <a:prstClr val="black"/>
                </a:solidFill>
                <a:latin typeface="ＭＳ ゴシック" panose="020B0609070205080204" pitchFamily="49" charset="-128"/>
                <a:ea typeface="ＭＳ ゴシック" panose="020B0609070205080204" pitchFamily="49" charset="-128"/>
              </a:rPr>
              <a:t>30</a:t>
            </a:r>
            <a:r>
              <a:rPr lang="ja-JP" altLang="en-US" sz="1200" dirty="0">
                <a:solidFill>
                  <a:prstClr val="black"/>
                </a:solidFill>
                <a:latin typeface="ＭＳ ゴシック" panose="020B0609070205080204" pitchFamily="49" charset="-128"/>
                <a:ea typeface="ＭＳ ゴシック" panose="020B0609070205080204" pitchFamily="49" charset="-128"/>
              </a:rPr>
              <a:t>年度　佐賀県教育センター　小・中・高等学校教育相談</a:t>
            </a:r>
          </a:p>
        </p:txBody>
      </p:sp>
      <p:sp>
        <p:nvSpPr>
          <p:cNvPr id="8" name="フッター プレースホルダー 2">
            <a:extLst>
              <a:ext uri="{FF2B5EF4-FFF2-40B4-BE49-F238E27FC236}">
                <a16:creationId xmlns:a16="http://schemas.microsoft.com/office/drawing/2014/main" id="{D516954C-2D9B-4A48-895A-ABBCF80CB258}"/>
              </a:ext>
            </a:extLst>
          </p:cNvPr>
          <p:cNvSpPr>
            <a:spLocks noGrp="1"/>
          </p:cNvSpPr>
          <p:nvPr/>
        </p:nvSpPr>
        <p:spPr>
          <a:xfrm>
            <a:off x="1935833" y="9112335"/>
            <a:ext cx="3245767" cy="496886"/>
          </a:xfrm>
          <a:prstGeom prst="rect">
            <a:avLst/>
          </a:prstGeom>
        </p:spPr>
        <p:txBody>
          <a:bodyPr vert="horz" lIns="91440" tIns="45720" rIns="91440" bIns="45720" rtlCol="0" anchor="b"/>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dirty="0"/>
              <a:t>－　黒板提示用資料（小）　</a:t>
            </a:r>
            <a:r>
              <a:rPr lang="ja-JP" altLang="en-US" dirty="0"/>
              <a:t>－</a:t>
            </a:r>
            <a:endParaRPr kumimoji="1" lang="ja-JP" altLang="en-US" dirty="0"/>
          </a:p>
        </p:txBody>
      </p:sp>
      <p:pic>
        <p:nvPicPr>
          <p:cNvPr id="2" name="図 1">
            <a:extLst>
              <a:ext uri="{FF2B5EF4-FFF2-40B4-BE49-F238E27FC236}">
                <a16:creationId xmlns:a16="http://schemas.microsoft.com/office/drawing/2014/main" id="{F62BB40A-285F-460D-A4E1-6BC97F4ACEB0}"/>
              </a:ext>
            </a:extLst>
          </p:cNvPr>
          <p:cNvPicPr>
            <a:picLocks noChangeAspect="1"/>
          </p:cNvPicPr>
          <p:nvPr/>
        </p:nvPicPr>
        <p:blipFill>
          <a:blip r:embed="rId3"/>
          <a:stretch>
            <a:fillRect/>
          </a:stretch>
        </p:blipFill>
        <p:spPr>
          <a:xfrm>
            <a:off x="344223" y="1568450"/>
            <a:ext cx="6096528" cy="3429297"/>
          </a:xfrm>
          <a:prstGeom prst="rect">
            <a:avLst/>
          </a:prstGeom>
          <a:ln>
            <a:solidFill>
              <a:schemeClr val="tx1"/>
            </a:solidFill>
          </a:ln>
        </p:spPr>
      </p:pic>
    </p:spTree>
    <p:extLst>
      <p:ext uri="{BB962C8B-B14F-4D97-AF65-F5344CB8AC3E}">
        <p14:creationId xmlns:p14="http://schemas.microsoft.com/office/powerpoint/2010/main" val="2111904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ヘッダー プレースホルダー 5">
            <a:extLst>
              <a:ext uri="{FF2B5EF4-FFF2-40B4-BE49-F238E27FC236}">
                <a16:creationId xmlns:a16="http://schemas.microsoft.com/office/drawing/2014/main" id="{CC8BE2A6-7409-42DC-B97A-CC6A0C919945}"/>
              </a:ext>
            </a:extLst>
          </p:cNvPr>
          <p:cNvSpPr txBox="1"/>
          <p:nvPr/>
        </p:nvSpPr>
        <p:spPr>
          <a:xfrm>
            <a:off x="230836" y="1055351"/>
            <a:ext cx="4262142" cy="513099"/>
          </a:xfrm>
          <a:prstGeom prst="rect">
            <a:avLst/>
          </a:prstGeom>
        </p:spPr>
        <p:txBody>
          <a:bodyPr lIns="87891" tIns="43945" rIns="87891" bIns="43945"/>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800" dirty="0">
                <a:latin typeface="+mj-ea"/>
                <a:ea typeface="+mj-ea"/>
              </a:rPr>
              <a:t>【</a:t>
            </a:r>
            <a:r>
              <a:rPr lang="ja-JP" altLang="en-US" sz="2800" dirty="0">
                <a:latin typeface="+mj-ea"/>
                <a:ea typeface="+mj-ea"/>
              </a:rPr>
              <a:t>３時目</a:t>
            </a:r>
            <a:r>
              <a:rPr lang="en-US" altLang="ja-JP" sz="2800" dirty="0">
                <a:latin typeface="+mj-ea"/>
                <a:ea typeface="+mj-ea"/>
              </a:rPr>
              <a:t>】</a:t>
            </a:r>
          </a:p>
        </p:txBody>
      </p:sp>
      <p:sp>
        <p:nvSpPr>
          <p:cNvPr id="7" name="ヘッダー プレースホルダー 6">
            <a:extLst>
              <a:ext uri="{FF2B5EF4-FFF2-40B4-BE49-F238E27FC236}">
                <a16:creationId xmlns:a16="http://schemas.microsoft.com/office/drawing/2014/main" id="{6F77CBAC-64E3-4C24-BE55-AC8AD853ED77}"/>
              </a:ext>
            </a:extLst>
          </p:cNvPr>
          <p:cNvSpPr txBox="1">
            <a:spLocks/>
          </p:cNvSpPr>
          <p:nvPr/>
        </p:nvSpPr>
        <p:spPr>
          <a:xfrm>
            <a:off x="2286000" y="1"/>
            <a:ext cx="4498975" cy="296778"/>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ja-JP" altLang="en-US" sz="1200" dirty="0">
                <a:solidFill>
                  <a:prstClr val="black"/>
                </a:solidFill>
                <a:latin typeface="ＭＳ ゴシック" panose="020B0609070205080204" pitchFamily="49" charset="-128"/>
                <a:ea typeface="ＭＳ ゴシック" panose="020B0609070205080204" pitchFamily="49" charset="-128"/>
              </a:rPr>
              <a:t>平成</a:t>
            </a:r>
            <a:r>
              <a:rPr lang="en-US" altLang="ja-JP" sz="1200" dirty="0">
                <a:solidFill>
                  <a:prstClr val="black"/>
                </a:solidFill>
                <a:latin typeface="ＭＳ ゴシック" panose="020B0609070205080204" pitchFamily="49" charset="-128"/>
                <a:ea typeface="ＭＳ ゴシック" panose="020B0609070205080204" pitchFamily="49" charset="-128"/>
              </a:rPr>
              <a:t>30</a:t>
            </a:r>
            <a:r>
              <a:rPr lang="ja-JP" altLang="en-US" sz="1200" dirty="0">
                <a:solidFill>
                  <a:prstClr val="black"/>
                </a:solidFill>
                <a:latin typeface="ＭＳ ゴシック" panose="020B0609070205080204" pitchFamily="49" charset="-128"/>
                <a:ea typeface="ＭＳ ゴシック" panose="020B0609070205080204" pitchFamily="49" charset="-128"/>
              </a:rPr>
              <a:t>年度　佐賀県教育センター　小・中・高等学校教育相談</a:t>
            </a:r>
          </a:p>
        </p:txBody>
      </p:sp>
      <p:sp>
        <p:nvSpPr>
          <p:cNvPr id="8" name="フッター プレースホルダー 2">
            <a:extLst>
              <a:ext uri="{FF2B5EF4-FFF2-40B4-BE49-F238E27FC236}">
                <a16:creationId xmlns:a16="http://schemas.microsoft.com/office/drawing/2014/main" id="{8D9A17B1-8707-40B0-9D0D-6ECD42B224BA}"/>
              </a:ext>
            </a:extLst>
          </p:cNvPr>
          <p:cNvSpPr>
            <a:spLocks noGrp="1"/>
          </p:cNvSpPr>
          <p:nvPr/>
        </p:nvSpPr>
        <p:spPr>
          <a:xfrm>
            <a:off x="1935833" y="9112335"/>
            <a:ext cx="3245767" cy="496886"/>
          </a:xfrm>
          <a:prstGeom prst="rect">
            <a:avLst/>
          </a:prstGeom>
        </p:spPr>
        <p:txBody>
          <a:bodyPr vert="horz" lIns="91440" tIns="45720" rIns="91440" bIns="45720" rtlCol="0" anchor="b"/>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dirty="0"/>
              <a:t>－　黒板提示用資料（小）　</a:t>
            </a:r>
            <a:r>
              <a:rPr lang="ja-JP" altLang="en-US" dirty="0"/>
              <a:t>－</a:t>
            </a:r>
            <a:endParaRPr kumimoji="1" lang="ja-JP" altLang="en-US" dirty="0"/>
          </a:p>
        </p:txBody>
      </p:sp>
      <p:pic>
        <p:nvPicPr>
          <p:cNvPr id="2" name="図 1">
            <a:extLst>
              <a:ext uri="{FF2B5EF4-FFF2-40B4-BE49-F238E27FC236}">
                <a16:creationId xmlns:a16="http://schemas.microsoft.com/office/drawing/2014/main" id="{04B5C298-F454-4301-9E3C-A56055DF31C7}"/>
              </a:ext>
            </a:extLst>
          </p:cNvPr>
          <p:cNvPicPr>
            <a:picLocks noChangeAspect="1"/>
          </p:cNvPicPr>
          <p:nvPr/>
        </p:nvPicPr>
        <p:blipFill>
          <a:blip r:embed="rId3"/>
          <a:stretch>
            <a:fillRect/>
          </a:stretch>
        </p:blipFill>
        <p:spPr>
          <a:xfrm>
            <a:off x="344223" y="1568450"/>
            <a:ext cx="6096528" cy="3429297"/>
          </a:xfrm>
          <a:prstGeom prst="rect">
            <a:avLst/>
          </a:prstGeom>
          <a:ln>
            <a:solidFill>
              <a:schemeClr val="tx1"/>
            </a:solidFill>
          </a:ln>
        </p:spPr>
      </p:pic>
    </p:spTree>
    <p:extLst>
      <p:ext uri="{BB962C8B-B14F-4D97-AF65-F5344CB8AC3E}">
        <p14:creationId xmlns:p14="http://schemas.microsoft.com/office/powerpoint/2010/main" val="4288688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ヘッダー プレースホルダー 5">
            <a:extLst>
              <a:ext uri="{FF2B5EF4-FFF2-40B4-BE49-F238E27FC236}">
                <a16:creationId xmlns:a16="http://schemas.microsoft.com/office/drawing/2014/main" id="{38EB4644-A97F-4C34-A45D-A34EA11D53E0}"/>
              </a:ext>
            </a:extLst>
          </p:cNvPr>
          <p:cNvSpPr txBox="1"/>
          <p:nvPr/>
        </p:nvSpPr>
        <p:spPr>
          <a:xfrm>
            <a:off x="230836" y="1055351"/>
            <a:ext cx="4662006" cy="513099"/>
          </a:xfrm>
          <a:prstGeom prst="rect">
            <a:avLst/>
          </a:prstGeom>
        </p:spPr>
        <p:txBody>
          <a:bodyPr lIns="87891" tIns="43945" rIns="87891" bIns="43945"/>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800" dirty="0">
                <a:latin typeface="+mj-ea"/>
                <a:ea typeface="+mj-ea"/>
              </a:rPr>
              <a:t>【</a:t>
            </a:r>
            <a:r>
              <a:rPr lang="ja-JP" altLang="en-US" sz="2800" dirty="0">
                <a:latin typeface="+mj-ea"/>
                <a:ea typeface="+mj-ea"/>
              </a:rPr>
              <a:t>３時目</a:t>
            </a:r>
            <a:r>
              <a:rPr lang="en-US" altLang="ja-JP" sz="2800" dirty="0">
                <a:latin typeface="+mj-ea"/>
                <a:ea typeface="+mj-ea"/>
              </a:rPr>
              <a:t>】</a:t>
            </a:r>
          </a:p>
        </p:txBody>
      </p:sp>
      <p:sp>
        <p:nvSpPr>
          <p:cNvPr id="7" name="ヘッダー プレースホルダー 6">
            <a:extLst>
              <a:ext uri="{FF2B5EF4-FFF2-40B4-BE49-F238E27FC236}">
                <a16:creationId xmlns:a16="http://schemas.microsoft.com/office/drawing/2014/main" id="{D4F2770A-E32B-45C4-8796-E492B0FF169D}"/>
              </a:ext>
            </a:extLst>
          </p:cNvPr>
          <p:cNvSpPr txBox="1">
            <a:spLocks/>
          </p:cNvSpPr>
          <p:nvPr/>
        </p:nvSpPr>
        <p:spPr>
          <a:xfrm>
            <a:off x="2262187" y="0"/>
            <a:ext cx="4537075" cy="26741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ja-JP" altLang="en-US" sz="1200" dirty="0">
                <a:solidFill>
                  <a:prstClr val="black"/>
                </a:solidFill>
                <a:latin typeface="ＭＳ ゴシック" panose="020B0609070205080204" pitchFamily="49" charset="-128"/>
                <a:ea typeface="ＭＳ ゴシック" panose="020B0609070205080204" pitchFamily="49" charset="-128"/>
              </a:rPr>
              <a:t>平成</a:t>
            </a:r>
            <a:r>
              <a:rPr lang="en-US" altLang="ja-JP" sz="1200" dirty="0">
                <a:solidFill>
                  <a:prstClr val="black"/>
                </a:solidFill>
                <a:latin typeface="ＭＳ ゴシック" panose="020B0609070205080204" pitchFamily="49" charset="-128"/>
                <a:ea typeface="ＭＳ ゴシック" panose="020B0609070205080204" pitchFamily="49" charset="-128"/>
              </a:rPr>
              <a:t>30</a:t>
            </a:r>
            <a:r>
              <a:rPr lang="ja-JP" altLang="en-US" sz="1200" dirty="0">
                <a:solidFill>
                  <a:prstClr val="black"/>
                </a:solidFill>
                <a:latin typeface="ＭＳ ゴシック" panose="020B0609070205080204" pitchFamily="49" charset="-128"/>
                <a:ea typeface="ＭＳ ゴシック" panose="020B0609070205080204" pitchFamily="49" charset="-128"/>
              </a:rPr>
              <a:t>年度　佐賀県教育センター　小・中・高等学校教育相談</a:t>
            </a:r>
          </a:p>
        </p:txBody>
      </p:sp>
      <p:sp>
        <p:nvSpPr>
          <p:cNvPr id="8" name="フッター プレースホルダー 2">
            <a:extLst>
              <a:ext uri="{FF2B5EF4-FFF2-40B4-BE49-F238E27FC236}">
                <a16:creationId xmlns:a16="http://schemas.microsoft.com/office/drawing/2014/main" id="{6DFE7359-B52F-4636-B140-DA17C5123B8E}"/>
              </a:ext>
            </a:extLst>
          </p:cNvPr>
          <p:cNvSpPr>
            <a:spLocks noGrp="1"/>
          </p:cNvSpPr>
          <p:nvPr/>
        </p:nvSpPr>
        <p:spPr>
          <a:xfrm>
            <a:off x="1935833" y="9112335"/>
            <a:ext cx="3245767" cy="496886"/>
          </a:xfrm>
          <a:prstGeom prst="rect">
            <a:avLst/>
          </a:prstGeom>
        </p:spPr>
        <p:txBody>
          <a:bodyPr vert="horz" lIns="91440" tIns="45720" rIns="91440" bIns="45720" rtlCol="0" anchor="b"/>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dirty="0"/>
              <a:t>－　黒板提示用資料（小）　</a:t>
            </a:r>
            <a:r>
              <a:rPr lang="ja-JP" altLang="en-US" dirty="0"/>
              <a:t>－</a:t>
            </a:r>
            <a:endParaRPr kumimoji="1" lang="ja-JP" altLang="en-US" dirty="0"/>
          </a:p>
        </p:txBody>
      </p:sp>
      <p:pic>
        <p:nvPicPr>
          <p:cNvPr id="2" name="図 1">
            <a:extLst>
              <a:ext uri="{FF2B5EF4-FFF2-40B4-BE49-F238E27FC236}">
                <a16:creationId xmlns:a16="http://schemas.microsoft.com/office/drawing/2014/main" id="{38CD3C26-4517-495E-8334-05CA2BCC36CD}"/>
              </a:ext>
            </a:extLst>
          </p:cNvPr>
          <p:cNvPicPr>
            <a:picLocks noChangeAspect="1"/>
          </p:cNvPicPr>
          <p:nvPr/>
        </p:nvPicPr>
        <p:blipFill>
          <a:blip r:embed="rId3"/>
          <a:stretch>
            <a:fillRect/>
          </a:stretch>
        </p:blipFill>
        <p:spPr>
          <a:xfrm>
            <a:off x="344223" y="1568450"/>
            <a:ext cx="6096528" cy="3429297"/>
          </a:xfrm>
          <a:prstGeom prst="rect">
            <a:avLst/>
          </a:prstGeom>
          <a:ln>
            <a:solidFill>
              <a:schemeClr val="tx1"/>
            </a:solidFill>
          </a:ln>
        </p:spPr>
      </p:pic>
    </p:spTree>
    <p:extLst>
      <p:ext uri="{BB962C8B-B14F-4D97-AF65-F5344CB8AC3E}">
        <p14:creationId xmlns:p14="http://schemas.microsoft.com/office/powerpoint/2010/main" val="1851852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345281" y="4995863"/>
            <a:ext cx="6094411" cy="4613358"/>
          </a:xfrm>
          <a:prstGeom prst="rect">
            <a:avLst/>
          </a:prstGeom>
        </p:spPr>
        <p:txBody>
          <a:bodyPr/>
          <a:lstStyle/>
          <a:p>
            <a:pPr defTabSz="912481">
              <a:defRPr/>
            </a:pPr>
            <a:r>
              <a:rPr lang="ja-JP" altLang="en-US" sz="2400" dirty="0">
                <a:latin typeface="+mn-ea"/>
              </a:rPr>
              <a:t>　　　　　　　　</a:t>
            </a:r>
            <a:endParaRPr lang="en-US" altLang="ja-JP" sz="2400" dirty="0">
              <a:latin typeface="+mn-ea"/>
            </a:endParaRPr>
          </a:p>
          <a:p>
            <a:pPr defTabSz="912481">
              <a:defRPr/>
            </a:pPr>
            <a:endParaRPr lang="en-US" altLang="ja-JP" sz="2400" dirty="0">
              <a:latin typeface="+mn-ea"/>
            </a:endParaRPr>
          </a:p>
          <a:p>
            <a:pPr defTabSz="912481">
              <a:defRPr/>
            </a:pPr>
            <a:endParaRPr lang="en-US" altLang="ja-JP" sz="2400" dirty="0">
              <a:latin typeface="+mn-ea"/>
            </a:endParaRPr>
          </a:p>
          <a:p>
            <a:pPr defTabSz="912481">
              <a:defRPr/>
            </a:pPr>
            <a:endParaRPr lang="en-US" altLang="ja-JP" sz="2400" dirty="0">
              <a:latin typeface="+mn-ea"/>
            </a:endParaRPr>
          </a:p>
          <a:p>
            <a:pPr defTabSz="912481">
              <a:defRPr/>
            </a:pPr>
            <a:endParaRPr lang="en-US" altLang="ja-JP" sz="2400" dirty="0">
              <a:latin typeface="+mn-ea"/>
            </a:endParaRPr>
          </a:p>
          <a:p>
            <a:pPr defTabSz="912481">
              <a:defRPr/>
            </a:pPr>
            <a:endParaRPr lang="en-US" altLang="ja-JP" sz="2400" dirty="0">
              <a:latin typeface="+mn-ea"/>
            </a:endParaRPr>
          </a:p>
          <a:p>
            <a:pPr defTabSz="912481">
              <a:defRPr/>
            </a:pPr>
            <a:endParaRPr lang="en-US" altLang="ja-JP" sz="2400" dirty="0">
              <a:latin typeface="+mn-ea"/>
            </a:endParaRPr>
          </a:p>
          <a:p>
            <a:pPr defTabSz="912481">
              <a:defRPr/>
            </a:pPr>
            <a:endParaRPr lang="en-US" altLang="ja-JP" sz="2400" dirty="0">
              <a:latin typeface="+mn-ea"/>
            </a:endParaRPr>
          </a:p>
          <a:p>
            <a:pPr defTabSz="912481">
              <a:defRPr/>
            </a:pPr>
            <a:endParaRPr lang="en-US" altLang="ja-JP" sz="2400" dirty="0">
              <a:latin typeface="+mn-ea"/>
            </a:endParaRPr>
          </a:p>
          <a:p>
            <a:pPr defTabSz="912481">
              <a:defRPr/>
            </a:pPr>
            <a:endParaRPr lang="en-US" altLang="ja-JP" sz="2400" dirty="0">
              <a:latin typeface="+mn-ea"/>
            </a:endParaRPr>
          </a:p>
          <a:p>
            <a:pPr defTabSz="912481">
              <a:defRPr/>
            </a:pPr>
            <a:endParaRPr lang="en-US" altLang="ja-JP" sz="2400" dirty="0">
              <a:latin typeface="+mn-ea"/>
            </a:endParaRPr>
          </a:p>
          <a:p>
            <a:pPr defTabSz="912481">
              <a:defRPr/>
            </a:pPr>
            <a:r>
              <a:rPr lang="ja-JP" altLang="en-US" sz="2400" dirty="0">
                <a:latin typeface="+mn-ea"/>
              </a:rPr>
              <a:t>　　　　　　　</a:t>
            </a:r>
            <a:endParaRPr kumimoji="1" lang="en-US" altLang="ja-JP" sz="2400" dirty="0">
              <a:latin typeface="+mn-ea"/>
            </a:endParaRPr>
          </a:p>
        </p:txBody>
      </p:sp>
      <p:sp>
        <p:nvSpPr>
          <p:cNvPr id="7" name="ヘッダー プレースホルダー 5"/>
          <p:cNvSpPr txBox="1"/>
          <p:nvPr/>
        </p:nvSpPr>
        <p:spPr>
          <a:xfrm>
            <a:off x="280755" y="1010604"/>
            <a:ext cx="5399943" cy="513099"/>
          </a:xfrm>
          <a:prstGeom prst="rect">
            <a:avLst/>
          </a:prstGeom>
        </p:spPr>
        <p:txBody>
          <a:bodyPr lIns="87891" tIns="43945" rIns="87891" bIns="43945"/>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800" dirty="0">
                <a:latin typeface="+mj-ea"/>
                <a:ea typeface="+mj-ea"/>
              </a:rPr>
              <a:t>【</a:t>
            </a:r>
            <a:r>
              <a:rPr lang="ja-JP" altLang="en-US" sz="2800" dirty="0">
                <a:latin typeface="+mj-ea"/>
                <a:ea typeface="+mj-ea"/>
              </a:rPr>
              <a:t>３時間共通</a:t>
            </a:r>
            <a:r>
              <a:rPr lang="en-US" altLang="ja-JP" sz="2800" dirty="0">
                <a:latin typeface="+mj-ea"/>
                <a:ea typeface="+mj-ea"/>
              </a:rPr>
              <a:t>】</a:t>
            </a:r>
          </a:p>
        </p:txBody>
      </p:sp>
      <p:sp>
        <p:nvSpPr>
          <p:cNvPr id="8" name="ヘッダー プレースホルダー 6">
            <a:extLst>
              <a:ext uri="{FF2B5EF4-FFF2-40B4-BE49-F238E27FC236}">
                <a16:creationId xmlns:a16="http://schemas.microsoft.com/office/drawing/2014/main" id="{44839C85-1ED2-42A7-A4C7-ADAF3918EE1C}"/>
              </a:ext>
            </a:extLst>
          </p:cNvPr>
          <p:cNvSpPr txBox="1">
            <a:spLocks/>
          </p:cNvSpPr>
          <p:nvPr/>
        </p:nvSpPr>
        <p:spPr>
          <a:xfrm>
            <a:off x="2229854" y="1"/>
            <a:ext cx="4555122" cy="27271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ja-JP" altLang="en-US" sz="1200" dirty="0">
                <a:solidFill>
                  <a:prstClr val="black"/>
                </a:solidFill>
                <a:latin typeface="ＭＳ ゴシック" panose="020B0609070205080204" pitchFamily="49" charset="-128"/>
                <a:ea typeface="ＭＳ ゴシック" panose="020B0609070205080204" pitchFamily="49" charset="-128"/>
              </a:rPr>
              <a:t>平成</a:t>
            </a:r>
            <a:r>
              <a:rPr lang="en-US" altLang="ja-JP" sz="1200" dirty="0">
                <a:solidFill>
                  <a:prstClr val="black"/>
                </a:solidFill>
                <a:latin typeface="ＭＳ ゴシック" panose="020B0609070205080204" pitchFamily="49" charset="-128"/>
                <a:ea typeface="ＭＳ ゴシック" panose="020B0609070205080204" pitchFamily="49" charset="-128"/>
              </a:rPr>
              <a:t>30</a:t>
            </a:r>
            <a:r>
              <a:rPr lang="ja-JP" altLang="en-US" sz="1200" dirty="0">
                <a:solidFill>
                  <a:prstClr val="black"/>
                </a:solidFill>
                <a:latin typeface="ＭＳ ゴシック" panose="020B0609070205080204" pitchFamily="49" charset="-128"/>
                <a:ea typeface="ＭＳ ゴシック" panose="020B0609070205080204" pitchFamily="49" charset="-128"/>
              </a:rPr>
              <a:t>年度　佐賀県教育センター　小・中・高等学校教育相談</a:t>
            </a:r>
          </a:p>
        </p:txBody>
      </p:sp>
      <p:sp>
        <p:nvSpPr>
          <p:cNvPr id="6" name="フッター プレースホルダー 2">
            <a:extLst>
              <a:ext uri="{FF2B5EF4-FFF2-40B4-BE49-F238E27FC236}">
                <a16:creationId xmlns:a16="http://schemas.microsoft.com/office/drawing/2014/main" id="{92FD18B8-9D94-4D70-8A2D-21C0AC7511BE}"/>
              </a:ext>
            </a:extLst>
          </p:cNvPr>
          <p:cNvSpPr>
            <a:spLocks noGrp="1"/>
          </p:cNvSpPr>
          <p:nvPr/>
        </p:nvSpPr>
        <p:spPr>
          <a:xfrm>
            <a:off x="1935833" y="9112335"/>
            <a:ext cx="3245767" cy="496886"/>
          </a:xfrm>
          <a:prstGeom prst="rect">
            <a:avLst/>
          </a:prstGeom>
        </p:spPr>
        <p:txBody>
          <a:bodyPr vert="horz" lIns="91440" tIns="45720" rIns="91440" bIns="45720" rtlCol="0" anchor="b"/>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dirty="0"/>
              <a:t>－　黒板提示用資料（小）　</a:t>
            </a:r>
            <a:r>
              <a:rPr lang="ja-JP" altLang="en-US" dirty="0"/>
              <a:t>－</a:t>
            </a:r>
            <a:endParaRPr kumimoji="1" lang="ja-JP" altLang="en-US" dirty="0"/>
          </a:p>
        </p:txBody>
      </p:sp>
      <p:pic>
        <p:nvPicPr>
          <p:cNvPr id="5" name="図 4">
            <a:extLst>
              <a:ext uri="{FF2B5EF4-FFF2-40B4-BE49-F238E27FC236}">
                <a16:creationId xmlns:a16="http://schemas.microsoft.com/office/drawing/2014/main" id="{61621203-F4C5-4FC6-860E-F5EB5BDD97EC}"/>
              </a:ext>
            </a:extLst>
          </p:cNvPr>
          <p:cNvPicPr>
            <a:picLocks noChangeAspect="1"/>
          </p:cNvPicPr>
          <p:nvPr/>
        </p:nvPicPr>
        <p:blipFill>
          <a:blip r:embed="rId3"/>
          <a:stretch>
            <a:fillRect/>
          </a:stretch>
        </p:blipFill>
        <p:spPr>
          <a:xfrm>
            <a:off x="343164" y="1549897"/>
            <a:ext cx="6096528" cy="3429297"/>
          </a:xfrm>
          <a:prstGeom prst="rect">
            <a:avLst/>
          </a:prstGeom>
          <a:ln>
            <a:solidFill>
              <a:schemeClr val="tx1"/>
            </a:solidFill>
          </a:ln>
        </p:spPr>
      </p:pic>
    </p:spTree>
    <p:extLst>
      <p:ext uri="{BB962C8B-B14F-4D97-AF65-F5344CB8AC3E}">
        <p14:creationId xmlns:p14="http://schemas.microsoft.com/office/powerpoint/2010/main" val="377583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ヘッダー プレースホルダー 5">
            <a:extLst>
              <a:ext uri="{FF2B5EF4-FFF2-40B4-BE49-F238E27FC236}">
                <a16:creationId xmlns:a16="http://schemas.microsoft.com/office/drawing/2014/main" id="{FEB0A8FD-41BC-41CD-99A0-D3C6C0593F49}"/>
              </a:ext>
            </a:extLst>
          </p:cNvPr>
          <p:cNvSpPr txBox="1"/>
          <p:nvPr/>
        </p:nvSpPr>
        <p:spPr>
          <a:xfrm>
            <a:off x="208790" y="1055351"/>
            <a:ext cx="5391882" cy="513099"/>
          </a:xfrm>
          <a:prstGeom prst="rect">
            <a:avLst/>
          </a:prstGeom>
        </p:spPr>
        <p:txBody>
          <a:bodyPr lIns="87891" tIns="43945" rIns="87891" bIns="43945"/>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800" dirty="0">
                <a:latin typeface="+mj-ea"/>
                <a:ea typeface="+mj-ea"/>
              </a:rPr>
              <a:t>【</a:t>
            </a:r>
            <a:r>
              <a:rPr lang="ja-JP" altLang="en-US" sz="2800" dirty="0">
                <a:latin typeface="+mj-ea"/>
                <a:ea typeface="+mj-ea"/>
              </a:rPr>
              <a:t>３時間共通</a:t>
            </a:r>
            <a:r>
              <a:rPr lang="en-US" altLang="ja-JP" sz="2800" dirty="0">
                <a:latin typeface="+mj-ea"/>
                <a:ea typeface="+mj-ea"/>
              </a:rPr>
              <a:t>】</a:t>
            </a:r>
          </a:p>
        </p:txBody>
      </p:sp>
      <p:sp>
        <p:nvSpPr>
          <p:cNvPr id="14" name="ヘッダー プレースホルダー 6">
            <a:extLst>
              <a:ext uri="{FF2B5EF4-FFF2-40B4-BE49-F238E27FC236}">
                <a16:creationId xmlns:a16="http://schemas.microsoft.com/office/drawing/2014/main" id="{8F347DBC-D188-4C0D-A763-05005E31C5DC}"/>
              </a:ext>
            </a:extLst>
          </p:cNvPr>
          <p:cNvSpPr txBox="1">
            <a:spLocks/>
          </p:cNvSpPr>
          <p:nvPr/>
        </p:nvSpPr>
        <p:spPr>
          <a:xfrm>
            <a:off x="2298700" y="1"/>
            <a:ext cx="4486275" cy="787399"/>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ja-JP" altLang="en-US" sz="1200" dirty="0">
                <a:solidFill>
                  <a:prstClr val="black"/>
                </a:solidFill>
                <a:latin typeface="ＭＳ ゴシック" panose="020B0609070205080204" pitchFamily="49" charset="-128"/>
                <a:ea typeface="ＭＳ ゴシック" panose="020B0609070205080204" pitchFamily="49" charset="-128"/>
              </a:rPr>
              <a:t>平成</a:t>
            </a:r>
            <a:r>
              <a:rPr lang="en-US" altLang="ja-JP" sz="1200" dirty="0">
                <a:solidFill>
                  <a:prstClr val="black"/>
                </a:solidFill>
                <a:latin typeface="ＭＳ ゴシック" panose="020B0609070205080204" pitchFamily="49" charset="-128"/>
                <a:ea typeface="ＭＳ ゴシック" panose="020B0609070205080204" pitchFamily="49" charset="-128"/>
              </a:rPr>
              <a:t>30</a:t>
            </a:r>
            <a:r>
              <a:rPr lang="ja-JP" altLang="en-US" sz="1200" dirty="0">
                <a:solidFill>
                  <a:prstClr val="black"/>
                </a:solidFill>
                <a:latin typeface="ＭＳ ゴシック" panose="020B0609070205080204" pitchFamily="49" charset="-128"/>
                <a:ea typeface="ＭＳ ゴシック" panose="020B0609070205080204" pitchFamily="49" charset="-128"/>
              </a:rPr>
              <a:t>年度　佐賀県教育センター　小・中・高等学校教育相談</a:t>
            </a:r>
          </a:p>
        </p:txBody>
      </p:sp>
      <p:sp>
        <p:nvSpPr>
          <p:cNvPr id="7" name="フッター プレースホルダー 2">
            <a:extLst>
              <a:ext uri="{FF2B5EF4-FFF2-40B4-BE49-F238E27FC236}">
                <a16:creationId xmlns:a16="http://schemas.microsoft.com/office/drawing/2014/main" id="{99EFA023-7223-4E88-9C9D-D4EA829BFC8A}"/>
              </a:ext>
            </a:extLst>
          </p:cNvPr>
          <p:cNvSpPr>
            <a:spLocks noGrp="1"/>
          </p:cNvSpPr>
          <p:nvPr/>
        </p:nvSpPr>
        <p:spPr>
          <a:xfrm>
            <a:off x="1935833" y="9112335"/>
            <a:ext cx="3245767" cy="496886"/>
          </a:xfrm>
          <a:prstGeom prst="rect">
            <a:avLst/>
          </a:prstGeom>
        </p:spPr>
        <p:txBody>
          <a:bodyPr vert="horz" lIns="91440" tIns="45720" rIns="91440" bIns="45720" rtlCol="0" anchor="b"/>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dirty="0"/>
              <a:t>－　黒板提示用資料（小）　</a:t>
            </a:r>
            <a:r>
              <a:rPr lang="ja-JP" altLang="en-US" dirty="0"/>
              <a:t>－</a:t>
            </a:r>
            <a:endParaRPr kumimoji="1" lang="ja-JP" altLang="en-US" dirty="0"/>
          </a:p>
        </p:txBody>
      </p:sp>
      <p:pic>
        <p:nvPicPr>
          <p:cNvPr id="3" name="図 2">
            <a:extLst>
              <a:ext uri="{FF2B5EF4-FFF2-40B4-BE49-F238E27FC236}">
                <a16:creationId xmlns:a16="http://schemas.microsoft.com/office/drawing/2014/main" id="{55BF6111-A757-4DD3-830A-D50BF393524D}"/>
              </a:ext>
            </a:extLst>
          </p:cNvPr>
          <p:cNvPicPr>
            <a:picLocks noChangeAspect="1"/>
          </p:cNvPicPr>
          <p:nvPr/>
        </p:nvPicPr>
        <p:blipFill>
          <a:blip r:embed="rId3"/>
          <a:stretch>
            <a:fillRect/>
          </a:stretch>
        </p:blipFill>
        <p:spPr>
          <a:xfrm>
            <a:off x="344223" y="1568450"/>
            <a:ext cx="6096528" cy="3429297"/>
          </a:xfrm>
          <a:prstGeom prst="rect">
            <a:avLst/>
          </a:prstGeom>
          <a:ln>
            <a:solidFill>
              <a:schemeClr val="tx1"/>
            </a:solidFill>
          </a:ln>
        </p:spPr>
      </p:pic>
    </p:spTree>
    <p:extLst>
      <p:ext uri="{BB962C8B-B14F-4D97-AF65-F5344CB8AC3E}">
        <p14:creationId xmlns:p14="http://schemas.microsoft.com/office/powerpoint/2010/main" val="1779292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ヘッダー プレースホルダー 6">
            <a:extLst>
              <a:ext uri="{FF2B5EF4-FFF2-40B4-BE49-F238E27FC236}">
                <a16:creationId xmlns:a16="http://schemas.microsoft.com/office/drawing/2014/main" id="{646849B9-836D-486E-9224-B2989980D0BB}"/>
              </a:ext>
            </a:extLst>
          </p:cNvPr>
          <p:cNvSpPr txBox="1">
            <a:spLocks/>
          </p:cNvSpPr>
          <p:nvPr/>
        </p:nvSpPr>
        <p:spPr>
          <a:xfrm>
            <a:off x="2324100" y="1"/>
            <a:ext cx="4460875" cy="296778"/>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ja-JP" altLang="en-US" sz="1200" dirty="0">
                <a:solidFill>
                  <a:prstClr val="black"/>
                </a:solidFill>
                <a:latin typeface="ＭＳ ゴシック" panose="020B0609070205080204" pitchFamily="49" charset="-128"/>
                <a:ea typeface="ＭＳ ゴシック" panose="020B0609070205080204" pitchFamily="49" charset="-128"/>
              </a:rPr>
              <a:t>平成</a:t>
            </a:r>
            <a:r>
              <a:rPr lang="en-US" altLang="ja-JP" sz="1200" dirty="0">
                <a:solidFill>
                  <a:prstClr val="black"/>
                </a:solidFill>
                <a:latin typeface="ＭＳ ゴシック" panose="020B0609070205080204" pitchFamily="49" charset="-128"/>
                <a:ea typeface="ＭＳ ゴシック" panose="020B0609070205080204" pitchFamily="49" charset="-128"/>
              </a:rPr>
              <a:t>30</a:t>
            </a:r>
            <a:r>
              <a:rPr lang="ja-JP" altLang="en-US" sz="1200" dirty="0">
                <a:solidFill>
                  <a:prstClr val="black"/>
                </a:solidFill>
                <a:latin typeface="ＭＳ ゴシック" panose="020B0609070205080204" pitchFamily="49" charset="-128"/>
                <a:ea typeface="ＭＳ ゴシック" panose="020B0609070205080204" pitchFamily="49" charset="-128"/>
              </a:rPr>
              <a:t>年度　佐賀県教育センター　小・中・高等学校教育相談</a:t>
            </a:r>
          </a:p>
        </p:txBody>
      </p:sp>
      <p:sp>
        <p:nvSpPr>
          <p:cNvPr id="6" name="ヘッダー プレースホルダー 5">
            <a:extLst>
              <a:ext uri="{FF2B5EF4-FFF2-40B4-BE49-F238E27FC236}">
                <a16:creationId xmlns:a16="http://schemas.microsoft.com/office/drawing/2014/main" id="{0A89CF76-8AA5-48C4-BDFB-F6AF4DA95780}"/>
              </a:ext>
            </a:extLst>
          </p:cNvPr>
          <p:cNvSpPr txBox="1"/>
          <p:nvPr/>
        </p:nvSpPr>
        <p:spPr>
          <a:xfrm>
            <a:off x="228375" y="1034523"/>
            <a:ext cx="6556600" cy="513099"/>
          </a:xfrm>
          <a:prstGeom prst="rect">
            <a:avLst/>
          </a:prstGeom>
        </p:spPr>
        <p:txBody>
          <a:bodyPr lIns="87891" tIns="43945" rIns="87891" bIns="43945"/>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800" dirty="0">
                <a:latin typeface="+mj-ea"/>
                <a:ea typeface="+mj-ea"/>
              </a:rPr>
              <a:t>【</a:t>
            </a:r>
            <a:r>
              <a:rPr lang="ja-JP" altLang="en-US" sz="2800" dirty="0">
                <a:latin typeface="+mj-ea"/>
                <a:ea typeface="+mj-ea"/>
              </a:rPr>
              <a:t>３時間共通</a:t>
            </a:r>
            <a:r>
              <a:rPr lang="en-US" altLang="ja-JP" sz="2800" dirty="0">
                <a:latin typeface="+mj-ea"/>
                <a:ea typeface="+mj-ea"/>
              </a:rPr>
              <a:t>】</a:t>
            </a:r>
          </a:p>
        </p:txBody>
      </p:sp>
      <p:sp>
        <p:nvSpPr>
          <p:cNvPr id="9" name="フッター プレースホルダー 2">
            <a:extLst>
              <a:ext uri="{FF2B5EF4-FFF2-40B4-BE49-F238E27FC236}">
                <a16:creationId xmlns:a16="http://schemas.microsoft.com/office/drawing/2014/main" id="{5CB6FAA4-5583-43F7-B320-842929FD2C87}"/>
              </a:ext>
            </a:extLst>
          </p:cNvPr>
          <p:cNvSpPr>
            <a:spLocks noGrp="1"/>
          </p:cNvSpPr>
          <p:nvPr/>
        </p:nvSpPr>
        <p:spPr>
          <a:xfrm>
            <a:off x="1935833" y="9112335"/>
            <a:ext cx="3245767" cy="496886"/>
          </a:xfrm>
          <a:prstGeom prst="rect">
            <a:avLst/>
          </a:prstGeom>
        </p:spPr>
        <p:txBody>
          <a:bodyPr vert="horz" lIns="91440" tIns="45720" rIns="91440" bIns="45720" rtlCol="0" anchor="b"/>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dirty="0"/>
              <a:t>－　黒板提示用資料（小）　</a:t>
            </a:r>
            <a:r>
              <a:rPr lang="ja-JP" altLang="en-US" dirty="0"/>
              <a:t>－</a:t>
            </a:r>
            <a:endParaRPr kumimoji="1" lang="ja-JP" altLang="en-US" dirty="0"/>
          </a:p>
        </p:txBody>
      </p:sp>
      <p:pic>
        <p:nvPicPr>
          <p:cNvPr id="2" name="図 1">
            <a:extLst>
              <a:ext uri="{FF2B5EF4-FFF2-40B4-BE49-F238E27FC236}">
                <a16:creationId xmlns:a16="http://schemas.microsoft.com/office/drawing/2014/main" id="{DC7447F4-1B40-40AA-8086-BCCB133587D7}"/>
              </a:ext>
            </a:extLst>
          </p:cNvPr>
          <p:cNvPicPr>
            <a:picLocks noChangeAspect="1"/>
          </p:cNvPicPr>
          <p:nvPr/>
        </p:nvPicPr>
        <p:blipFill>
          <a:blip r:embed="rId3"/>
          <a:stretch>
            <a:fillRect/>
          </a:stretch>
        </p:blipFill>
        <p:spPr>
          <a:xfrm>
            <a:off x="344223" y="1523703"/>
            <a:ext cx="6096528" cy="3429297"/>
          </a:xfrm>
          <a:prstGeom prst="rect">
            <a:avLst/>
          </a:prstGeom>
          <a:ln>
            <a:solidFill>
              <a:schemeClr val="tx1"/>
            </a:solidFill>
          </a:ln>
        </p:spPr>
      </p:pic>
    </p:spTree>
    <p:extLst>
      <p:ext uri="{BB962C8B-B14F-4D97-AF65-F5344CB8AC3E}">
        <p14:creationId xmlns:p14="http://schemas.microsoft.com/office/powerpoint/2010/main" val="1421148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ヘッダー プレースホルダー 5">
            <a:extLst>
              <a:ext uri="{FF2B5EF4-FFF2-40B4-BE49-F238E27FC236}">
                <a16:creationId xmlns:a16="http://schemas.microsoft.com/office/drawing/2014/main" id="{977422E8-A2AB-4197-AA73-72667BAB50F0}"/>
              </a:ext>
            </a:extLst>
          </p:cNvPr>
          <p:cNvSpPr txBox="1"/>
          <p:nvPr/>
        </p:nvSpPr>
        <p:spPr>
          <a:xfrm>
            <a:off x="288418" y="991340"/>
            <a:ext cx="4262142" cy="513099"/>
          </a:xfrm>
          <a:prstGeom prst="rect">
            <a:avLst/>
          </a:prstGeom>
        </p:spPr>
        <p:txBody>
          <a:bodyPr lIns="87891" tIns="43945" rIns="87891" bIns="43945"/>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800" dirty="0">
                <a:latin typeface="+mj-ea"/>
                <a:ea typeface="+mj-ea"/>
              </a:rPr>
              <a:t>【</a:t>
            </a:r>
            <a:r>
              <a:rPr lang="ja-JP" altLang="en-US" sz="2800" dirty="0">
                <a:latin typeface="+mj-ea"/>
                <a:ea typeface="+mj-ea"/>
              </a:rPr>
              <a:t>１時目</a:t>
            </a:r>
            <a:r>
              <a:rPr lang="en-US" altLang="ja-JP" sz="2800" dirty="0">
                <a:latin typeface="+mj-ea"/>
                <a:ea typeface="+mj-ea"/>
              </a:rPr>
              <a:t>】</a:t>
            </a:r>
          </a:p>
        </p:txBody>
      </p:sp>
      <p:sp>
        <p:nvSpPr>
          <p:cNvPr id="9" name="ヘッダー プレースホルダー 6">
            <a:extLst>
              <a:ext uri="{FF2B5EF4-FFF2-40B4-BE49-F238E27FC236}">
                <a16:creationId xmlns:a16="http://schemas.microsoft.com/office/drawing/2014/main" id="{B0F31A74-F3FD-4571-A922-E0B70950F0C4}"/>
              </a:ext>
            </a:extLst>
          </p:cNvPr>
          <p:cNvSpPr txBox="1">
            <a:spLocks/>
          </p:cNvSpPr>
          <p:nvPr/>
        </p:nvSpPr>
        <p:spPr>
          <a:xfrm>
            <a:off x="2311400" y="1"/>
            <a:ext cx="4473575" cy="296778"/>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ja-JP" altLang="en-US" sz="1200" dirty="0">
                <a:solidFill>
                  <a:prstClr val="black"/>
                </a:solidFill>
                <a:latin typeface="ＭＳ ゴシック" panose="020B0609070205080204" pitchFamily="49" charset="-128"/>
                <a:ea typeface="ＭＳ ゴシック" panose="020B0609070205080204" pitchFamily="49" charset="-128"/>
              </a:rPr>
              <a:t>平成</a:t>
            </a:r>
            <a:r>
              <a:rPr lang="en-US" altLang="ja-JP" sz="1200" dirty="0">
                <a:solidFill>
                  <a:prstClr val="black"/>
                </a:solidFill>
                <a:latin typeface="ＭＳ ゴシック" panose="020B0609070205080204" pitchFamily="49" charset="-128"/>
                <a:ea typeface="ＭＳ ゴシック" panose="020B0609070205080204" pitchFamily="49" charset="-128"/>
              </a:rPr>
              <a:t>30</a:t>
            </a:r>
            <a:r>
              <a:rPr lang="ja-JP" altLang="en-US" sz="1200" dirty="0">
                <a:solidFill>
                  <a:prstClr val="black"/>
                </a:solidFill>
                <a:latin typeface="ＭＳ ゴシック" panose="020B0609070205080204" pitchFamily="49" charset="-128"/>
                <a:ea typeface="ＭＳ ゴシック" panose="020B0609070205080204" pitchFamily="49" charset="-128"/>
              </a:rPr>
              <a:t>年度　佐賀県教育センター　小・中・高等学校教育相談</a:t>
            </a:r>
          </a:p>
        </p:txBody>
      </p:sp>
      <p:sp>
        <p:nvSpPr>
          <p:cNvPr id="10" name="フッター プレースホルダー 2">
            <a:extLst>
              <a:ext uri="{FF2B5EF4-FFF2-40B4-BE49-F238E27FC236}">
                <a16:creationId xmlns:a16="http://schemas.microsoft.com/office/drawing/2014/main" id="{A50BC48F-7DCE-403B-8DD7-9B934530C089}"/>
              </a:ext>
            </a:extLst>
          </p:cNvPr>
          <p:cNvSpPr>
            <a:spLocks noGrp="1"/>
          </p:cNvSpPr>
          <p:nvPr/>
        </p:nvSpPr>
        <p:spPr>
          <a:xfrm>
            <a:off x="1935833" y="9112335"/>
            <a:ext cx="3245767" cy="496886"/>
          </a:xfrm>
          <a:prstGeom prst="rect">
            <a:avLst/>
          </a:prstGeom>
        </p:spPr>
        <p:txBody>
          <a:bodyPr vert="horz" lIns="91440" tIns="45720" rIns="91440" bIns="45720" rtlCol="0" anchor="b"/>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dirty="0"/>
              <a:t>－　黒板提示用資料（小）　</a:t>
            </a:r>
            <a:r>
              <a:rPr lang="ja-JP" altLang="en-US" dirty="0"/>
              <a:t>－</a:t>
            </a:r>
            <a:endParaRPr kumimoji="1" lang="ja-JP" altLang="en-US" dirty="0"/>
          </a:p>
        </p:txBody>
      </p:sp>
      <p:pic>
        <p:nvPicPr>
          <p:cNvPr id="5" name="図 4">
            <a:extLst>
              <a:ext uri="{FF2B5EF4-FFF2-40B4-BE49-F238E27FC236}">
                <a16:creationId xmlns:a16="http://schemas.microsoft.com/office/drawing/2014/main" id="{125C7D1C-A317-4E27-AF84-807B570832E6}"/>
              </a:ext>
            </a:extLst>
          </p:cNvPr>
          <p:cNvPicPr>
            <a:picLocks noChangeAspect="1"/>
          </p:cNvPicPr>
          <p:nvPr/>
        </p:nvPicPr>
        <p:blipFill>
          <a:blip r:embed="rId3"/>
          <a:stretch>
            <a:fillRect/>
          </a:stretch>
        </p:blipFill>
        <p:spPr>
          <a:xfrm>
            <a:off x="344223" y="1504439"/>
            <a:ext cx="6096528" cy="3429297"/>
          </a:xfrm>
          <a:prstGeom prst="rect">
            <a:avLst/>
          </a:prstGeom>
          <a:ln>
            <a:solidFill>
              <a:schemeClr val="tx1"/>
            </a:solidFill>
          </a:ln>
        </p:spPr>
      </p:pic>
    </p:spTree>
    <p:extLst>
      <p:ext uri="{BB962C8B-B14F-4D97-AF65-F5344CB8AC3E}">
        <p14:creationId xmlns:p14="http://schemas.microsoft.com/office/powerpoint/2010/main" val="3324222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78498" y="4767263"/>
            <a:ext cx="5427980" cy="4613061"/>
          </a:xfrm>
          <a:prstGeom prst="rect">
            <a:avLst/>
          </a:prstGeom>
        </p:spPr>
        <p:txBody>
          <a:bodyPr/>
          <a:lstStyle/>
          <a:p>
            <a:pPr defTabSz="912481">
              <a:defRPr/>
            </a:pPr>
            <a:endParaRPr lang="en-US" altLang="ja-JP" sz="1600" dirty="0">
              <a:solidFill>
                <a:prstClr val="black"/>
              </a:solidFill>
            </a:endParaRPr>
          </a:p>
          <a:p>
            <a:pPr defTabSz="912481">
              <a:defRPr/>
            </a:pPr>
            <a:endParaRPr lang="en-US" altLang="ja-JP" sz="1600" dirty="0">
              <a:solidFill>
                <a:prstClr val="black"/>
              </a:solidFill>
            </a:endParaRPr>
          </a:p>
          <a:p>
            <a:pPr defTabSz="912481">
              <a:defRPr/>
            </a:pPr>
            <a:endParaRPr lang="en-US" altLang="ja-JP" sz="1600" dirty="0">
              <a:solidFill>
                <a:prstClr val="black"/>
              </a:solidFill>
            </a:endParaRPr>
          </a:p>
          <a:p>
            <a:pPr defTabSz="912481">
              <a:defRPr/>
            </a:pPr>
            <a:endParaRPr lang="en-US" altLang="ja-JP" sz="1600" dirty="0">
              <a:solidFill>
                <a:prstClr val="black"/>
              </a:solidFill>
            </a:endParaRPr>
          </a:p>
          <a:p>
            <a:pPr defTabSz="912481">
              <a:defRPr/>
            </a:pPr>
            <a:endParaRPr lang="en-US" altLang="ja-JP" sz="1600" dirty="0">
              <a:solidFill>
                <a:prstClr val="black"/>
              </a:solidFill>
            </a:endParaRPr>
          </a:p>
          <a:p>
            <a:endParaRPr lang="en-US" altLang="ja-JP" sz="1600" dirty="0"/>
          </a:p>
        </p:txBody>
      </p:sp>
      <p:sp>
        <p:nvSpPr>
          <p:cNvPr id="8" name="ヘッダー プレースホルダー 5">
            <a:extLst>
              <a:ext uri="{FF2B5EF4-FFF2-40B4-BE49-F238E27FC236}">
                <a16:creationId xmlns:a16="http://schemas.microsoft.com/office/drawing/2014/main" id="{303334AA-F81C-4426-BD7D-A129B4F3A44B}"/>
              </a:ext>
            </a:extLst>
          </p:cNvPr>
          <p:cNvSpPr txBox="1"/>
          <p:nvPr/>
        </p:nvSpPr>
        <p:spPr>
          <a:xfrm>
            <a:off x="230836" y="1055351"/>
            <a:ext cx="4262142" cy="513099"/>
          </a:xfrm>
          <a:prstGeom prst="rect">
            <a:avLst/>
          </a:prstGeom>
        </p:spPr>
        <p:txBody>
          <a:bodyPr lIns="87891" tIns="43945" rIns="87891" bIns="43945"/>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800" dirty="0">
                <a:latin typeface="+mj-ea"/>
                <a:ea typeface="+mj-ea"/>
              </a:rPr>
              <a:t>【</a:t>
            </a:r>
            <a:r>
              <a:rPr lang="ja-JP" altLang="en-US" sz="2800" dirty="0">
                <a:latin typeface="+mj-ea"/>
                <a:ea typeface="+mj-ea"/>
              </a:rPr>
              <a:t>１時目</a:t>
            </a:r>
            <a:r>
              <a:rPr lang="en-US" altLang="ja-JP" sz="2800" dirty="0">
                <a:latin typeface="+mj-ea"/>
                <a:ea typeface="+mj-ea"/>
              </a:rPr>
              <a:t>】</a:t>
            </a:r>
          </a:p>
        </p:txBody>
      </p:sp>
      <p:sp>
        <p:nvSpPr>
          <p:cNvPr id="9" name="ヘッダー プレースホルダー 6">
            <a:extLst>
              <a:ext uri="{FF2B5EF4-FFF2-40B4-BE49-F238E27FC236}">
                <a16:creationId xmlns:a16="http://schemas.microsoft.com/office/drawing/2014/main" id="{9EDEF99B-7F72-4960-995C-6E51E1980942}"/>
              </a:ext>
            </a:extLst>
          </p:cNvPr>
          <p:cNvSpPr txBox="1">
            <a:spLocks/>
          </p:cNvSpPr>
          <p:nvPr/>
        </p:nvSpPr>
        <p:spPr>
          <a:xfrm>
            <a:off x="2336800" y="0"/>
            <a:ext cx="4829175" cy="406399"/>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ja-JP" altLang="en-US" sz="1200" dirty="0">
                <a:solidFill>
                  <a:prstClr val="black"/>
                </a:solidFill>
                <a:latin typeface="ＭＳ ゴシック" panose="020B0609070205080204" pitchFamily="49" charset="-128"/>
                <a:ea typeface="ＭＳ ゴシック" panose="020B0609070205080204" pitchFamily="49" charset="-128"/>
              </a:rPr>
              <a:t>平成</a:t>
            </a:r>
            <a:r>
              <a:rPr lang="en-US" altLang="ja-JP" sz="1200" dirty="0">
                <a:solidFill>
                  <a:prstClr val="black"/>
                </a:solidFill>
                <a:latin typeface="ＭＳ ゴシック" panose="020B0609070205080204" pitchFamily="49" charset="-128"/>
                <a:ea typeface="ＭＳ ゴシック" panose="020B0609070205080204" pitchFamily="49" charset="-128"/>
              </a:rPr>
              <a:t>30</a:t>
            </a:r>
            <a:r>
              <a:rPr lang="ja-JP" altLang="en-US" sz="1200" dirty="0">
                <a:solidFill>
                  <a:prstClr val="black"/>
                </a:solidFill>
                <a:latin typeface="ＭＳ ゴシック" panose="020B0609070205080204" pitchFamily="49" charset="-128"/>
                <a:ea typeface="ＭＳ ゴシック" panose="020B0609070205080204" pitchFamily="49" charset="-128"/>
              </a:rPr>
              <a:t>年度　佐賀県教育センター　小・中・高等学校教育相談</a:t>
            </a:r>
          </a:p>
        </p:txBody>
      </p:sp>
      <p:sp>
        <p:nvSpPr>
          <p:cNvPr id="10" name="フッター プレースホルダー 2">
            <a:extLst>
              <a:ext uri="{FF2B5EF4-FFF2-40B4-BE49-F238E27FC236}">
                <a16:creationId xmlns:a16="http://schemas.microsoft.com/office/drawing/2014/main" id="{05B499E4-B7C4-481F-90B6-C6A3F0B75FEC}"/>
              </a:ext>
            </a:extLst>
          </p:cNvPr>
          <p:cNvSpPr>
            <a:spLocks noGrp="1"/>
          </p:cNvSpPr>
          <p:nvPr/>
        </p:nvSpPr>
        <p:spPr>
          <a:xfrm>
            <a:off x="1935833" y="9112335"/>
            <a:ext cx="3245767" cy="496886"/>
          </a:xfrm>
          <a:prstGeom prst="rect">
            <a:avLst/>
          </a:prstGeom>
        </p:spPr>
        <p:txBody>
          <a:bodyPr vert="horz" lIns="91440" tIns="45720" rIns="91440" bIns="45720" rtlCol="0" anchor="b"/>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dirty="0"/>
              <a:t>－　黒板提示用資料（小）　</a:t>
            </a:r>
            <a:r>
              <a:rPr lang="ja-JP" altLang="en-US" dirty="0"/>
              <a:t>－</a:t>
            </a:r>
            <a:endParaRPr kumimoji="1" lang="ja-JP" altLang="en-US" dirty="0"/>
          </a:p>
        </p:txBody>
      </p:sp>
      <p:pic>
        <p:nvPicPr>
          <p:cNvPr id="2" name="図 1">
            <a:extLst>
              <a:ext uri="{FF2B5EF4-FFF2-40B4-BE49-F238E27FC236}">
                <a16:creationId xmlns:a16="http://schemas.microsoft.com/office/drawing/2014/main" id="{0F7B9CA9-16D7-4F29-B151-94836E13E5A9}"/>
              </a:ext>
            </a:extLst>
          </p:cNvPr>
          <p:cNvPicPr>
            <a:picLocks noChangeAspect="1"/>
          </p:cNvPicPr>
          <p:nvPr/>
        </p:nvPicPr>
        <p:blipFill>
          <a:blip r:embed="rId3"/>
          <a:stretch>
            <a:fillRect/>
          </a:stretch>
        </p:blipFill>
        <p:spPr>
          <a:xfrm>
            <a:off x="344223" y="1568450"/>
            <a:ext cx="6096528" cy="3429297"/>
          </a:xfrm>
          <a:prstGeom prst="rect">
            <a:avLst/>
          </a:prstGeom>
          <a:ln>
            <a:solidFill>
              <a:schemeClr val="tx1"/>
            </a:solidFill>
          </a:ln>
        </p:spPr>
      </p:pic>
    </p:spTree>
    <p:extLst>
      <p:ext uri="{BB962C8B-B14F-4D97-AF65-F5344CB8AC3E}">
        <p14:creationId xmlns:p14="http://schemas.microsoft.com/office/powerpoint/2010/main" val="1078932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ヘッダー プレースホルダー 5">
            <a:extLst>
              <a:ext uri="{FF2B5EF4-FFF2-40B4-BE49-F238E27FC236}">
                <a16:creationId xmlns:a16="http://schemas.microsoft.com/office/drawing/2014/main" id="{03097414-16A7-4973-ABA3-BFA14CF653E9}"/>
              </a:ext>
            </a:extLst>
          </p:cNvPr>
          <p:cNvSpPr txBox="1"/>
          <p:nvPr/>
        </p:nvSpPr>
        <p:spPr>
          <a:xfrm>
            <a:off x="230836" y="1055351"/>
            <a:ext cx="4262142" cy="513099"/>
          </a:xfrm>
          <a:prstGeom prst="rect">
            <a:avLst/>
          </a:prstGeom>
        </p:spPr>
        <p:txBody>
          <a:bodyPr lIns="87891" tIns="43945" rIns="87891" bIns="43945"/>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800" dirty="0">
                <a:latin typeface="+mj-ea"/>
                <a:ea typeface="+mj-ea"/>
              </a:rPr>
              <a:t>【</a:t>
            </a:r>
            <a:r>
              <a:rPr lang="ja-JP" altLang="en-US" sz="2800" dirty="0">
                <a:latin typeface="+mj-ea"/>
                <a:ea typeface="+mj-ea"/>
              </a:rPr>
              <a:t>１時目</a:t>
            </a:r>
            <a:r>
              <a:rPr lang="en-US" altLang="ja-JP" sz="2800" dirty="0">
                <a:latin typeface="+mj-ea"/>
                <a:ea typeface="+mj-ea"/>
              </a:rPr>
              <a:t>】</a:t>
            </a:r>
          </a:p>
        </p:txBody>
      </p:sp>
      <p:sp>
        <p:nvSpPr>
          <p:cNvPr id="9" name="ヘッダー プレースホルダー 6">
            <a:extLst>
              <a:ext uri="{FF2B5EF4-FFF2-40B4-BE49-F238E27FC236}">
                <a16:creationId xmlns:a16="http://schemas.microsoft.com/office/drawing/2014/main" id="{1B12EB73-364B-4131-AB58-D5A4399766FA}"/>
              </a:ext>
            </a:extLst>
          </p:cNvPr>
          <p:cNvSpPr txBox="1">
            <a:spLocks/>
          </p:cNvSpPr>
          <p:nvPr/>
        </p:nvSpPr>
        <p:spPr>
          <a:xfrm>
            <a:off x="2324100" y="1"/>
            <a:ext cx="4460875" cy="513099"/>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ja-JP" altLang="en-US" sz="1200" dirty="0">
                <a:solidFill>
                  <a:prstClr val="black"/>
                </a:solidFill>
                <a:latin typeface="ＭＳ ゴシック" panose="020B0609070205080204" pitchFamily="49" charset="-128"/>
                <a:ea typeface="ＭＳ ゴシック" panose="020B0609070205080204" pitchFamily="49" charset="-128"/>
              </a:rPr>
              <a:t>平成</a:t>
            </a:r>
            <a:r>
              <a:rPr lang="en-US" altLang="ja-JP" sz="1200" dirty="0">
                <a:solidFill>
                  <a:prstClr val="black"/>
                </a:solidFill>
                <a:latin typeface="ＭＳ ゴシック" panose="020B0609070205080204" pitchFamily="49" charset="-128"/>
                <a:ea typeface="ＭＳ ゴシック" panose="020B0609070205080204" pitchFamily="49" charset="-128"/>
              </a:rPr>
              <a:t>30</a:t>
            </a:r>
            <a:r>
              <a:rPr lang="ja-JP" altLang="en-US" sz="1200" dirty="0">
                <a:solidFill>
                  <a:prstClr val="black"/>
                </a:solidFill>
                <a:latin typeface="ＭＳ ゴシック" panose="020B0609070205080204" pitchFamily="49" charset="-128"/>
                <a:ea typeface="ＭＳ ゴシック" panose="020B0609070205080204" pitchFamily="49" charset="-128"/>
              </a:rPr>
              <a:t>年度　佐賀県教育センター　小・中・高等学校教育相談</a:t>
            </a:r>
          </a:p>
        </p:txBody>
      </p:sp>
      <p:sp>
        <p:nvSpPr>
          <p:cNvPr id="7" name="フッター プレースホルダー 2">
            <a:extLst>
              <a:ext uri="{FF2B5EF4-FFF2-40B4-BE49-F238E27FC236}">
                <a16:creationId xmlns:a16="http://schemas.microsoft.com/office/drawing/2014/main" id="{DA1BDACA-5101-402A-86B8-5FC84FE31460}"/>
              </a:ext>
            </a:extLst>
          </p:cNvPr>
          <p:cNvSpPr>
            <a:spLocks noGrp="1"/>
          </p:cNvSpPr>
          <p:nvPr/>
        </p:nvSpPr>
        <p:spPr>
          <a:xfrm>
            <a:off x="1935833" y="9112335"/>
            <a:ext cx="3245767" cy="496886"/>
          </a:xfrm>
          <a:prstGeom prst="rect">
            <a:avLst/>
          </a:prstGeom>
        </p:spPr>
        <p:txBody>
          <a:bodyPr vert="horz" lIns="91440" tIns="45720" rIns="91440" bIns="45720" rtlCol="0" anchor="b"/>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dirty="0"/>
              <a:t>－　黒板提示用資料（小）　</a:t>
            </a:r>
            <a:r>
              <a:rPr lang="ja-JP" altLang="en-US" dirty="0"/>
              <a:t>－</a:t>
            </a:r>
            <a:endParaRPr kumimoji="1" lang="ja-JP" altLang="en-US" dirty="0"/>
          </a:p>
        </p:txBody>
      </p:sp>
      <p:pic>
        <p:nvPicPr>
          <p:cNvPr id="2" name="図 1">
            <a:extLst>
              <a:ext uri="{FF2B5EF4-FFF2-40B4-BE49-F238E27FC236}">
                <a16:creationId xmlns:a16="http://schemas.microsoft.com/office/drawing/2014/main" id="{DE1CED03-6EC6-4CA7-9227-48E59909CE44}"/>
              </a:ext>
            </a:extLst>
          </p:cNvPr>
          <p:cNvPicPr>
            <a:picLocks noChangeAspect="1"/>
          </p:cNvPicPr>
          <p:nvPr/>
        </p:nvPicPr>
        <p:blipFill>
          <a:blip r:embed="rId3"/>
          <a:stretch>
            <a:fillRect/>
          </a:stretch>
        </p:blipFill>
        <p:spPr>
          <a:xfrm>
            <a:off x="344223" y="1568450"/>
            <a:ext cx="6096528" cy="3429297"/>
          </a:xfrm>
          <a:prstGeom prst="rect">
            <a:avLst/>
          </a:prstGeom>
          <a:ln>
            <a:solidFill>
              <a:schemeClr val="tx1"/>
            </a:solidFill>
          </a:ln>
        </p:spPr>
      </p:pic>
    </p:spTree>
    <p:extLst>
      <p:ext uri="{BB962C8B-B14F-4D97-AF65-F5344CB8AC3E}">
        <p14:creationId xmlns:p14="http://schemas.microsoft.com/office/powerpoint/2010/main" val="584758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endParaRPr lang="ja-JP" altLang="en-US" dirty="0">
              <a:solidFill>
                <a:prstClr val="black"/>
              </a:solidFill>
            </a:endParaRPr>
          </a:p>
        </p:txBody>
      </p:sp>
      <p:sp>
        <p:nvSpPr>
          <p:cNvPr id="9" name="ヘッダー プレースホルダー 6">
            <a:extLst>
              <a:ext uri="{FF2B5EF4-FFF2-40B4-BE49-F238E27FC236}">
                <a16:creationId xmlns:a16="http://schemas.microsoft.com/office/drawing/2014/main" id="{8454FF0F-9BB0-4BB4-B8DB-0DE449AF497D}"/>
              </a:ext>
            </a:extLst>
          </p:cNvPr>
          <p:cNvSpPr txBox="1">
            <a:spLocks/>
          </p:cNvSpPr>
          <p:nvPr/>
        </p:nvSpPr>
        <p:spPr>
          <a:xfrm>
            <a:off x="2286000" y="1"/>
            <a:ext cx="4498975" cy="296778"/>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ja-JP" altLang="en-US" sz="1200" dirty="0">
                <a:solidFill>
                  <a:prstClr val="black"/>
                </a:solidFill>
                <a:latin typeface="ＭＳ ゴシック" panose="020B0609070205080204" pitchFamily="49" charset="-128"/>
                <a:ea typeface="ＭＳ ゴシック" panose="020B0609070205080204" pitchFamily="49" charset="-128"/>
              </a:rPr>
              <a:t>平成</a:t>
            </a:r>
            <a:r>
              <a:rPr lang="en-US" altLang="ja-JP" sz="1200" dirty="0">
                <a:solidFill>
                  <a:prstClr val="black"/>
                </a:solidFill>
                <a:latin typeface="ＭＳ ゴシック" panose="020B0609070205080204" pitchFamily="49" charset="-128"/>
                <a:ea typeface="ＭＳ ゴシック" panose="020B0609070205080204" pitchFamily="49" charset="-128"/>
              </a:rPr>
              <a:t>30</a:t>
            </a:r>
            <a:r>
              <a:rPr lang="ja-JP" altLang="en-US" sz="1200" dirty="0">
                <a:solidFill>
                  <a:prstClr val="black"/>
                </a:solidFill>
                <a:latin typeface="ＭＳ ゴシック" panose="020B0609070205080204" pitchFamily="49" charset="-128"/>
                <a:ea typeface="ＭＳ ゴシック" panose="020B0609070205080204" pitchFamily="49" charset="-128"/>
              </a:rPr>
              <a:t>年度　佐賀県教育センター　小・中・高等学校教育相談</a:t>
            </a:r>
          </a:p>
        </p:txBody>
      </p:sp>
      <p:sp>
        <p:nvSpPr>
          <p:cNvPr id="11" name="ヘッダー プレースホルダー 5">
            <a:extLst>
              <a:ext uri="{FF2B5EF4-FFF2-40B4-BE49-F238E27FC236}">
                <a16:creationId xmlns:a16="http://schemas.microsoft.com/office/drawing/2014/main" id="{0A27256B-0967-4847-A917-D59F76EB7A31}"/>
              </a:ext>
            </a:extLst>
          </p:cNvPr>
          <p:cNvSpPr txBox="1"/>
          <p:nvPr/>
        </p:nvSpPr>
        <p:spPr>
          <a:xfrm>
            <a:off x="273345" y="1021998"/>
            <a:ext cx="4262142" cy="513099"/>
          </a:xfrm>
          <a:prstGeom prst="rect">
            <a:avLst/>
          </a:prstGeom>
        </p:spPr>
        <p:txBody>
          <a:bodyPr lIns="87891" tIns="43945" rIns="87891" bIns="43945"/>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800" dirty="0">
                <a:latin typeface="+mj-ea"/>
                <a:ea typeface="+mj-ea"/>
              </a:rPr>
              <a:t>【</a:t>
            </a:r>
            <a:r>
              <a:rPr lang="ja-JP" altLang="en-US" sz="2800" dirty="0">
                <a:latin typeface="+mj-ea"/>
                <a:ea typeface="+mj-ea"/>
              </a:rPr>
              <a:t>２時目</a:t>
            </a:r>
            <a:r>
              <a:rPr lang="en-US" altLang="ja-JP" sz="2800" dirty="0">
                <a:latin typeface="+mj-ea"/>
                <a:ea typeface="+mj-ea"/>
              </a:rPr>
              <a:t>】</a:t>
            </a:r>
          </a:p>
        </p:txBody>
      </p:sp>
      <p:sp>
        <p:nvSpPr>
          <p:cNvPr id="10" name="フッター プレースホルダー 2">
            <a:extLst>
              <a:ext uri="{FF2B5EF4-FFF2-40B4-BE49-F238E27FC236}">
                <a16:creationId xmlns:a16="http://schemas.microsoft.com/office/drawing/2014/main" id="{C91D5624-B917-4D98-90A8-B2FC4EDC26E3}"/>
              </a:ext>
            </a:extLst>
          </p:cNvPr>
          <p:cNvSpPr>
            <a:spLocks noGrp="1"/>
          </p:cNvSpPr>
          <p:nvPr/>
        </p:nvSpPr>
        <p:spPr>
          <a:xfrm>
            <a:off x="1935833" y="9112335"/>
            <a:ext cx="3245767" cy="496886"/>
          </a:xfrm>
          <a:prstGeom prst="rect">
            <a:avLst/>
          </a:prstGeom>
        </p:spPr>
        <p:txBody>
          <a:bodyPr vert="horz" lIns="91440" tIns="45720" rIns="91440" bIns="45720" rtlCol="0" anchor="b"/>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dirty="0"/>
              <a:t>－　黒板提示用資料（小）　</a:t>
            </a:r>
            <a:r>
              <a:rPr lang="ja-JP" altLang="en-US" dirty="0"/>
              <a:t>－</a:t>
            </a:r>
            <a:endParaRPr kumimoji="1" lang="ja-JP" altLang="en-US" dirty="0"/>
          </a:p>
        </p:txBody>
      </p:sp>
      <p:pic>
        <p:nvPicPr>
          <p:cNvPr id="2" name="図 1">
            <a:extLst>
              <a:ext uri="{FF2B5EF4-FFF2-40B4-BE49-F238E27FC236}">
                <a16:creationId xmlns:a16="http://schemas.microsoft.com/office/drawing/2014/main" id="{30E3AF96-4C3E-4068-98B5-20DB64AE5EB8}"/>
              </a:ext>
            </a:extLst>
          </p:cNvPr>
          <p:cNvPicPr>
            <a:picLocks noChangeAspect="1"/>
          </p:cNvPicPr>
          <p:nvPr/>
        </p:nvPicPr>
        <p:blipFill>
          <a:blip r:embed="rId3"/>
          <a:stretch>
            <a:fillRect/>
          </a:stretch>
        </p:blipFill>
        <p:spPr>
          <a:xfrm>
            <a:off x="344223" y="1535097"/>
            <a:ext cx="6096528" cy="3429297"/>
          </a:xfrm>
          <a:prstGeom prst="rect">
            <a:avLst/>
          </a:prstGeom>
          <a:ln>
            <a:solidFill>
              <a:schemeClr val="tx1"/>
            </a:solidFill>
          </a:ln>
        </p:spPr>
      </p:pic>
    </p:spTree>
    <p:extLst>
      <p:ext uri="{BB962C8B-B14F-4D97-AF65-F5344CB8AC3E}">
        <p14:creationId xmlns:p14="http://schemas.microsoft.com/office/powerpoint/2010/main" val="3316741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endParaRPr lang="ja-JP" altLang="en-US" dirty="0">
              <a:solidFill>
                <a:prstClr val="black"/>
              </a:solidFill>
            </a:endParaRPr>
          </a:p>
        </p:txBody>
      </p:sp>
      <p:sp>
        <p:nvSpPr>
          <p:cNvPr id="8" name="ヘッダー プレースホルダー 5">
            <a:extLst>
              <a:ext uri="{FF2B5EF4-FFF2-40B4-BE49-F238E27FC236}">
                <a16:creationId xmlns:a16="http://schemas.microsoft.com/office/drawing/2014/main" id="{B7F48EC9-0247-4EA4-BA1E-4567C1705FB6}"/>
              </a:ext>
            </a:extLst>
          </p:cNvPr>
          <p:cNvSpPr txBox="1"/>
          <p:nvPr/>
        </p:nvSpPr>
        <p:spPr>
          <a:xfrm>
            <a:off x="230836" y="1055351"/>
            <a:ext cx="4262142" cy="513099"/>
          </a:xfrm>
          <a:prstGeom prst="rect">
            <a:avLst/>
          </a:prstGeom>
        </p:spPr>
        <p:txBody>
          <a:bodyPr lIns="87891" tIns="43945" rIns="87891" bIns="43945"/>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800" dirty="0">
                <a:latin typeface="+mj-ea"/>
                <a:ea typeface="+mj-ea"/>
              </a:rPr>
              <a:t>【</a:t>
            </a:r>
            <a:r>
              <a:rPr lang="ja-JP" altLang="en-US" sz="2800" dirty="0">
                <a:latin typeface="+mj-ea"/>
                <a:ea typeface="+mj-ea"/>
              </a:rPr>
              <a:t>２時目</a:t>
            </a:r>
            <a:r>
              <a:rPr lang="en-US" altLang="ja-JP" sz="2800" dirty="0">
                <a:latin typeface="+mj-ea"/>
                <a:ea typeface="+mj-ea"/>
              </a:rPr>
              <a:t>】</a:t>
            </a:r>
          </a:p>
        </p:txBody>
      </p:sp>
      <p:sp>
        <p:nvSpPr>
          <p:cNvPr id="9" name="ヘッダー プレースホルダー 6">
            <a:extLst>
              <a:ext uri="{FF2B5EF4-FFF2-40B4-BE49-F238E27FC236}">
                <a16:creationId xmlns:a16="http://schemas.microsoft.com/office/drawing/2014/main" id="{7C3F39B2-3B66-497D-85BD-CA6540ACE1BA}"/>
              </a:ext>
            </a:extLst>
          </p:cNvPr>
          <p:cNvSpPr txBox="1">
            <a:spLocks/>
          </p:cNvSpPr>
          <p:nvPr/>
        </p:nvSpPr>
        <p:spPr>
          <a:xfrm>
            <a:off x="2349500" y="0"/>
            <a:ext cx="4524375" cy="296779"/>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ja-JP" altLang="en-US" sz="1200" dirty="0">
                <a:solidFill>
                  <a:prstClr val="black"/>
                </a:solidFill>
                <a:latin typeface="ＭＳ ゴシック" panose="020B0609070205080204" pitchFamily="49" charset="-128"/>
                <a:ea typeface="ＭＳ ゴシック" panose="020B0609070205080204" pitchFamily="49" charset="-128"/>
              </a:rPr>
              <a:t>平成</a:t>
            </a:r>
            <a:r>
              <a:rPr lang="en-US" altLang="ja-JP" sz="1200" dirty="0">
                <a:solidFill>
                  <a:prstClr val="black"/>
                </a:solidFill>
                <a:latin typeface="ＭＳ ゴシック" panose="020B0609070205080204" pitchFamily="49" charset="-128"/>
                <a:ea typeface="ＭＳ ゴシック" panose="020B0609070205080204" pitchFamily="49" charset="-128"/>
              </a:rPr>
              <a:t>30</a:t>
            </a:r>
            <a:r>
              <a:rPr lang="ja-JP" altLang="en-US" sz="1200" dirty="0">
                <a:solidFill>
                  <a:prstClr val="black"/>
                </a:solidFill>
                <a:latin typeface="ＭＳ ゴシック" panose="020B0609070205080204" pitchFamily="49" charset="-128"/>
                <a:ea typeface="ＭＳ ゴシック" panose="020B0609070205080204" pitchFamily="49" charset="-128"/>
              </a:rPr>
              <a:t>年度　佐賀県教育センター　小・中・高等学校教育相談</a:t>
            </a:r>
          </a:p>
        </p:txBody>
      </p:sp>
      <p:sp>
        <p:nvSpPr>
          <p:cNvPr id="10" name="フッター プレースホルダー 2">
            <a:extLst>
              <a:ext uri="{FF2B5EF4-FFF2-40B4-BE49-F238E27FC236}">
                <a16:creationId xmlns:a16="http://schemas.microsoft.com/office/drawing/2014/main" id="{38E94669-26D2-4980-83B7-B58F0AFD9520}"/>
              </a:ext>
            </a:extLst>
          </p:cNvPr>
          <p:cNvSpPr>
            <a:spLocks noGrp="1"/>
          </p:cNvSpPr>
          <p:nvPr/>
        </p:nvSpPr>
        <p:spPr>
          <a:xfrm>
            <a:off x="1935833" y="9112335"/>
            <a:ext cx="3245767" cy="496886"/>
          </a:xfrm>
          <a:prstGeom prst="rect">
            <a:avLst/>
          </a:prstGeom>
        </p:spPr>
        <p:txBody>
          <a:bodyPr vert="horz" lIns="91440" tIns="45720" rIns="91440" bIns="45720" rtlCol="0" anchor="b"/>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dirty="0"/>
              <a:t>－　黒板提示用資料（小）　</a:t>
            </a:r>
            <a:r>
              <a:rPr lang="ja-JP" altLang="en-US" dirty="0"/>
              <a:t>－</a:t>
            </a:r>
            <a:endParaRPr kumimoji="1" lang="ja-JP" altLang="en-US" dirty="0"/>
          </a:p>
        </p:txBody>
      </p:sp>
      <p:pic>
        <p:nvPicPr>
          <p:cNvPr id="2" name="図 1">
            <a:extLst>
              <a:ext uri="{FF2B5EF4-FFF2-40B4-BE49-F238E27FC236}">
                <a16:creationId xmlns:a16="http://schemas.microsoft.com/office/drawing/2014/main" id="{7F6B1DFA-536B-493C-B5F9-4EEF4C292000}"/>
              </a:ext>
            </a:extLst>
          </p:cNvPr>
          <p:cNvPicPr>
            <a:picLocks noChangeAspect="1"/>
          </p:cNvPicPr>
          <p:nvPr/>
        </p:nvPicPr>
        <p:blipFill>
          <a:blip r:embed="rId3"/>
          <a:stretch>
            <a:fillRect/>
          </a:stretch>
        </p:blipFill>
        <p:spPr>
          <a:xfrm>
            <a:off x="344223" y="1568450"/>
            <a:ext cx="6096528" cy="3429297"/>
          </a:xfrm>
          <a:prstGeom prst="rect">
            <a:avLst/>
          </a:prstGeom>
          <a:ln>
            <a:solidFill>
              <a:schemeClr val="tx1"/>
            </a:solidFill>
          </a:ln>
        </p:spPr>
      </p:pic>
    </p:spTree>
    <p:extLst>
      <p:ext uri="{BB962C8B-B14F-4D97-AF65-F5344CB8AC3E}">
        <p14:creationId xmlns:p14="http://schemas.microsoft.com/office/powerpoint/2010/main" val="4102124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A47DD60-D673-4838-AFEB-72ED3ABB3B44}" type="datetimeFigureOut">
              <a:rPr kumimoji="1" lang="ja-JP" altLang="en-US" smtClean="0"/>
              <a:t>2019/1/23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8D99530-3157-4E8C-8500-7275DC4CDCCE}" type="slidenum">
              <a:rPr kumimoji="1" lang="ja-JP" altLang="en-US" smtClean="0"/>
              <a:t>‹#›</a:t>
            </a:fld>
            <a:endParaRPr kumimoji="1" lang="ja-JP" altLang="en-US"/>
          </a:p>
        </p:txBody>
      </p:sp>
    </p:spTree>
    <p:extLst>
      <p:ext uri="{BB962C8B-B14F-4D97-AF65-F5344CB8AC3E}">
        <p14:creationId xmlns:p14="http://schemas.microsoft.com/office/powerpoint/2010/main" val="2403140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A47DD60-D673-4838-AFEB-72ED3ABB3B44}" type="datetimeFigureOut">
              <a:rPr kumimoji="1" lang="ja-JP" altLang="en-US" smtClean="0"/>
              <a:t>2019/1/23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8D99530-3157-4E8C-8500-7275DC4CDCCE}" type="slidenum">
              <a:rPr kumimoji="1" lang="ja-JP" altLang="en-US" smtClean="0"/>
              <a:t>‹#›</a:t>
            </a:fld>
            <a:endParaRPr kumimoji="1" lang="ja-JP" altLang="en-US"/>
          </a:p>
        </p:txBody>
      </p:sp>
    </p:spTree>
    <p:extLst>
      <p:ext uri="{BB962C8B-B14F-4D97-AF65-F5344CB8AC3E}">
        <p14:creationId xmlns:p14="http://schemas.microsoft.com/office/powerpoint/2010/main" val="3403047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A47DD60-D673-4838-AFEB-72ED3ABB3B44}" type="datetimeFigureOut">
              <a:rPr kumimoji="1" lang="ja-JP" altLang="en-US" smtClean="0"/>
              <a:t>2019/1/23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8D99530-3157-4E8C-8500-7275DC4CDCCE}" type="slidenum">
              <a:rPr kumimoji="1" lang="ja-JP" altLang="en-US" smtClean="0"/>
              <a:t>‹#›</a:t>
            </a:fld>
            <a:endParaRPr kumimoji="1" lang="ja-JP" altLang="en-US"/>
          </a:p>
        </p:txBody>
      </p:sp>
    </p:spTree>
    <p:extLst>
      <p:ext uri="{BB962C8B-B14F-4D97-AF65-F5344CB8AC3E}">
        <p14:creationId xmlns:p14="http://schemas.microsoft.com/office/powerpoint/2010/main" val="2339879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A47DD60-D673-4838-AFEB-72ED3ABB3B44}" type="datetimeFigureOut">
              <a:rPr kumimoji="1" lang="ja-JP" altLang="en-US" smtClean="0"/>
              <a:t>2019/1/23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8D99530-3157-4E8C-8500-7275DC4CDCCE}" type="slidenum">
              <a:rPr kumimoji="1" lang="ja-JP" altLang="en-US" smtClean="0"/>
              <a:t>‹#›</a:t>
            </a:fld>
            <a:endParaRPr kumimoji="1" lang="ja-JP" altLang="en-US"/>
          </a:p>
        </p:txBody>
      </p:sp>
    </p:spTree>
    <p:extLst>
      <p:ext uri="{BB962C8B-B14F-4D97-AF65-F5344CB8AC3E}">
        <p14:creationId xmlns:p14="http://schemas.microsoft.com/office/powerpoint/2010/main" val="1116788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A47DD60-D673-4838-AFEB-72ED3ABB3B44}" type="datetimeFigureOut">
              <a:rPr kumimoji="1" lang="ja-JP" altLang="en-US" smtClean="0"/>
              <a:t>2019/1/23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8D99530-3157-4E8C-8500-7275DC4CDCCE}" type="slidenum">
              <a:rPr kumimoji="1" lang="ja-JP" altLang="en-US" smtClean="0"/>
              <a:t>‹#›</a:t>
            </a:fld>
            <a:endParaRPr kumimoji="1" lang="ja-JP" altLang="en-US"/>
          </a:p>
        </p:txBody>
      </p:sp>
    </p:spTree>
    <p:extLst>
      <p:ext uri="{BB962C8B-B14F-4D97-AF65-F5344CB8AC3E}">
        <p14:creationId xmlns:p14="http://schemas.microsoft.com/office/powerpoint/2010/main" val="2647441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A47DD60-D673-4838-AFEB-72ED3ABB3B44}" type="datetimeFigureOut">
              <a:rPr kumimoji="1" lang="ja-JP" altLang="en-US" smtClean="0"/>
              <a:t>2019/1/23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8D99530-3157-4E8C-8500-7275DC4CDCCE}" type="slidenum">
              <a:rPr kumimoji="1" lang="ja-JP" altLang="en-US" smtClean="0"/>
              <a:t>‹#›</a:t>
            </a:fld>
            <a:endParaRPr kumimoji="1" lang="ja-JP" altLang="en-US"/>
          </a:p>
        </p:txBody>
      </p:sp>
    </p:spTree>
    <p:extLst>
      <p:ext uri="{BB962C8B-B14F-4D97-AF65-F5344CB8AC3E}">
        <p14:creationId xmlns:p14="http://schemas.microsoft.com/office/powerpoint/2010/main" val="959208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A47DD60-D673-4838-AFEB-72ED3ABB3B44}" type="datetimeFigureOut">
              <a:rPr kumimoji="1" lang="ja-JP" altLang="en-US" smtClean="0"/>
              <a:t>2019/1/23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8D99530-3157-4E8C-8500-7275DC4CDCCE}" type="slidenum">
              <a:rPr kumimoji="1" lang="ja-JP" altLang="en-US" smtClean="0"/>
              <a:t>‹#›</a:t>
            </a:fld>
            <a:endParaRPr kumimoji="1" lang="ja-JP" altLang="en-US"/>
          </a:p>
        </p:txBody>
      </p:sp>
    </p:spTree>
    <p:extLst>
      <p:ext uri="{BB962C8B-B14F-4D97-AF65-F5344CB8AC3E}">
        <p14:creationId xmlns:p14="http://schemas.microsoft.com/office/powerpoint/2010/main" val="2962447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A47DD60-D673-4838-AFEB-72ED3ABB3B44}" type="datetimeFigureOut">
              <a:rPr kumimoji="1" lang="ja-JP" altLang="en-US" smtClean="0"/>
              <a:t>2019/1/23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8D99530-3157-4E8C-8500-7275DC4CDCCE}" type="slidenum">
              <a:rPr kumimoji="1" lang="ja-JP" altLang="en-US" smtClean="0"/>
              <a:t>‹#›</a:t>
            </a:fld>
            <a:endParaRPr kumimoji="1" lang="ja-JP" altLang="en-US"/>
          </a:p>
        </p:txBody>
      </p:sp>
    </p:spTree>
    <p:extLst>
      <p:ext uri="{BB962C8B-B14F-4D97-AF65-F5344CB8AC3E}">
        <p14:creationId xmlns:p14="http://schemas.microsoft.com/office/powerpoint/2010/main" val="3446271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47DD60-D673-4838-AFEB-72ED3ABB3B44}" type="datetimeFigureOut">
              <a:rPr kumimoji="1" lang="ja-JP" altLang="en-US" smtClean="0"/>
              <a:t>2019/1/23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8D99530-3157-4E8C-8500-7275DC4CDCCE}" type="slidenum">
              <a:rPr kumimoji="1" lang="ja-JP" altLang="en-US" smtClean="0"/>
              <a:t>‹#›</a:t>
            </a:fld>
            <a:endParaRPr kumimoji="1" lang="ja-JP" altLang="en-US"/>
          </a:p>
        </p:txBody>
      </p:sp>
    </p:spTree>
    <p:extLst>
      <p:ext uri="{BB962C8B-B14F-4D97-AF65-F5344CB8AC3E}">
        <p14:creationId xmlns:p14="http://schemas.microsoft.com/office/powerpoint/2010/main" val="3241747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A47DD60-D673-4838-AFEB-72ED3ABB3B44}" type="datetimeFigureOut">
              <a:rPr kumimoji="1" lang="ja-JP" altLang="en-US" smtClean="0"/>
              <a:t>2019/1/23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8D99530-3157-4E8C-8500-7275DC4CDCCE}" type="slidenum">
              <a:rPr kumimoji="1" lang="ja-JP" altLang="en-US" smtClean="0"/>
              <a:t>‹#›</a:t>
            </a:fld>
            <a:endParaRPr kumimoji="1" lang="ja-JP" altLang="en-US"/>
          </a:p>
        </p:txBody>
      </p:sp>
    </p:spTree>
    <p:extLst>
      <p:ext uri="{BB962C8B-B14F-4D97-AF65-F5344CB8AC3E}">
        <p14:creationId xmlns:p14="http://schemas.microsoft.com/office/powerpoint/2010/main" val="1535458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A47DD60-D673-4838-AFEB-72ED3ABB3B44}" type="datetimeFigureOut">
              <a:rPr kumimoji="1" lang="ja-JP" altLang="en-US" smtClean="0"/>
              <a:t>2019/1/23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8D99530-3157-4E8C-8500-7275DC4CDCCE}" type="slidenum">
              <a:rPr kumimoji="1" lang="ja-JP" altLang="en-US" smtClean="0"/>
              <a:t>‹#›</a:t>
            </a:fld>
            <a:endParaRPr kumimoji="1" lang="ja-JP" altLang="en-US"/>
          </a:p>
        </p:txBody>
      </p:sp>
    </p:spTree>
    <p:extLst>
      <p:ext uri="{BB962C8B-B14F-4D97-AF65-F5344CB8AC3E}">
        <p14:creationId xmlns:p14="http://schemas.microsoft.com/office/powerpoint/2010/main" val="2242089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47DD60-D673-4838-AFEB-72ED3ABB3B44}" type="datetimeFigureOut">
              <a:rPr kumimoji="1" lang="ja-JP" altLang="en-US" smtClean="0"/>
              <a:t>2019/1/23</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D99530-3157-4E8C-8500-7275DC4CDCCE}" type="slidenum">
              <a:rPr kumimoji="1" lang="ja-JP" altLang="en-US" smtClean="0"/>
              <a:t>‹#›</a:t>
            </a:fld>
            <a:endParaRPr kumimoji="1" lang="ja-JP" altLang="en-US"/>
          </a:p>
        </p:txBody>
      </p:sp>
    </p:spTree>
    <p:extLst>
      <p:ext uri="{BB962C8B-B14F-4D97-AF65-F5344CB8AC3E}">
        <p14:creationId xmlns:p14="http://schemas.microsoft.com/office/powerpoint/2010/main" val="199364617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57EF7C-7C5B-4AB2-9B91-E17195B4FC12}"/>
              </a:ext>
            </a:extLst>
          </p:cNvPr>
          <p:cNvSpPr>
            <a:spLocks noGrp="1"/>
          </p:cNvSpPr>
          <p:nvPr>
            <p:ph type="ctrTitle"/>
          </p:nvPr>
        </p:nvSpPr>
        <p:spPr>
          <a:xfrm>
            <a:off x="0" y="145166"/>
            <a:ext cx="6540500" cy="887867"/>
          </a:xfrm>
        </p:spPr>
        <p:txBody>
          <a:bodyPr>
            <a:normAutofit fontScale="90000"/>
          </a:bodyPr>
          <a:lstStyle/>
          <a:p>
            <a:br>
              <a:rPr kumimoji="1" lang="en-US" altLang="ja-JP" dirty="0"/>
            </a:br>
            <a:br>
              <a:rPr kumimoji="1" lang="en-US" altLang="ja-JP" dirty="0"/>
            </a:br>
            <a:r>
              <a:rPr kumimoji="1" lang="ja-JP" altLang="en-US" sz="4900" dirty="0"/>
              <a:t>黒板掲示用資料について</a:t>
            </a:r>
            <a:endParaRPr kumimoji="1" lang="ja-JP" altLang="en-US" dirty="0"/>
          </a:p>
        </p:txBody>
      </p:sp>
      <p:sp>
        <p:nvSpPr>
          <p:cNvPr id="3" name="字幕 2">
            <a:extLst>
              <a:ext uri="{FF2B5EF4-FFF2-40B4-BE49-F238E27FC236}">
                <a16:creationId xmlns:a16="http://schemas.microsoft.com/office/drawing/2014/main" id="{B42D2437-2099-4FFD-8BF2-EF220C45950F}"/>
              </a:ext>
            </a:extLst>
          </p:cNvPr>
          <p:cNvSpPr>
            <a:spLocks noGrp="1"/>
          </p:cNvSpPr>
          <p:nvPr>
            <p:ph type="subTitle" idx="1"/>
          </p:nvPr>
        </p:nvSpPr>
        <p:spPr>
          <a:xfrm>
            <a:off x="387350" y="1366448"/>
            <a:ext cx="12026900" cy="4844142"/>
          </a:xfrm>
        </p:spPr>
        <p:txBody>
          <a:bodyPr>
            <a:normAutofit/>
          </a:bodyPr>
          <a:lstStyle/>
          <a:p>
            <a:pPr algn="l"/>
            <a:r>
              <a:rPr lang="ja-JP" altLang="en-US" dirty="0"/>
              <a:t>スライド①～⑭は、授業の際に黒板に掲示する資料です。</a:t>
            </a:r>
            <a:endParaRPr lang="en-US" altLang="ja-JP" dirty="0"/>
          </a:p>
          <a:p>
            <a:pPr algn="l"/>
            <a:r>
              <a:rPr lang="ja-JP" altLang="en-US" dirty="0"/>
              <a:t>授業ごとに必要な資料を御確認の上、</a:t>
            </a:r>
            <a:r>
              <a:rPr lang="en-US" altLang="ja-JP" dirty="0">
                <a:latin typeface="+mj-ea"/>
                <a:ea typeface="+mj-ea"/>
              </a:rPr>
              <a:t>A</a:t>
            </a:r>
            <a:r>
              <a:rPr lang="ja-JP" altLang="en-US" dirty="0"/>
              <a:t>３サイズ程度に拡大印刷をして、</a:t>
            </a:r>
            <a:endParaRPr lang="en-US" altLang="ja-JP" dirty="0"/>
          </a:p>
          <a:p>
            <a:pPr algn="l"/>
            <a:r>
              <a:rPr lang="ja-JP" altLang="en-US" dirty="0"/>
              <a:t>御使用ください。</a:t>
            </a:r>
            <a:endParaRPr lang="en-US" altLang="ja-JP" dirty="0"/>
          </a:p>
          <a:p>
            <a:r>
              <a:rPr lang="ja-JP" altLang="en-US" sz="2800" dirty="0" err="1"/>
              <a:t>。</a:t>
            </a:r>
            <a:endParaRPr lang="en-US" altLang="ja-JP" sz="2800" dirty="0"/>
          </a:p>
          <a:p>
            <a:endParaRPr lang="en-US" altLang="ja-JP" sz="2800" dirty="0"/>
          </a:p>
          <a:p>
            <a:endParaRPr lang="en-US" altLang="ja-JP" sz="2800" dirty="0"/>
          </a:p>
          <a:p>
            <a:endParaRPr lang="en-US" altLang="ja-JP" sz="2800" dirty="0"/>
          </a:p>
          <a:p>
            <a:endParaRPr lang="en-US" altLang="ja-JP" sz="2800" dirty="0"/>
          </a:p>
          <a:p>
            <a:pPr algn="l"/>
            <a:endParaRPr lang="en-US" altLang="ja-JP" dirty="0"/>
          </a:p>
          <a:p>
            <a:pPr algn="l"/>
            <a:r>
              <a:rPr lang="ja-JP" altLang="en-US" dirty="0"/>
              <a:t>なお、板書計画は展開案の最後に記載しておりますので、併せて御活用ください。</a:t>
            </a:r>
            <a:endParaRPr lang="en-US" altLang="ja-JP" dirty="0"/>
          </a:p>
          <a:p>
            <a:endParaRPr lang="en-US" altLang="ja-JP" sz="2800" dirty="0"/>
          </a:p>
          <a:p>
            <a:endParaRPr lang="en-US" altLang="ja-JP" sz="2800" dirty="0"/>
          </a:p>
          <a:p>
            <a:endParaRPr lang="en-US" altLang="ja-JP" sz="2800" dirty="0"/>
          </a:p>
          <a:p>
            <a:endParaRPr lang="en-US" altLang="ja-JP" sz="2800" dirty="0"/>
          </a:p>
        </p:txBody>
      </p:sp>
      <p:graphicFrame>
        <p:nvGraphicFramePr>
          <p:cNvPr id="4" name="表 3">
            <a:extLst>
              <a:ext uri="{FF2B5EF4-FFF2-40B4-BE49-F238E27FC236}">
                <a16:creationId xmlns:a16="http://schemas.microsoft.com/office/drawing/2014/main" id="{FA7D2729-3461-4860-AC10-9E3F10EC88C5}"/>
              </a:ext>
            </a:extLst>
          </p:cNvPr>
          <p:cNvGraphicFramePr>
            <a:graphicFrameLocks noGrp="1"/>
          </p:cNvGraphicFramePr>
          <p:nvPr>
            <p:extLst>
              <p:ext uri="{D42A27DB-BD31-4B8C-83A1-F6EECF244321}">
                <p14:modId xmlns:p14="http://schemas.microsoft.com/office/powerpoint/2010/main" val="662349871"/>
              </p:ext>
            </p:extLst>
          </p:nvPr>
        </p:nvGraphicFramePr>
        <p:xfrm>
          <a:off x="516835" y="3004624"/>
          <a:ext cx="10827026" cy="2278413"/>
        </p:xfrm>
        <a:graphic>
          <a:graphicData uri="http://schemas.openxmlformats.org/drawingml/2006/table">
            <a:tbl>
              <a:tblPr firstRow="1" bandRow="1">
                <a:tableStyleId>{5C22544A-7EE6-4342-B048-85BDC9FD1C3A}</a:tableStyleId>
              </a:tblPr>
              <a:tblGrid>
                <a:gridCol w="1834874">
                  <a:extLst>
                    <a:ext uri="{9D8B030D-6E8A-4147-A177-3AD203B41FA5}">
                      <a16:colId xmlns:a16="http://schemas.microsoft.com/office/drawing/2014/main" val="3255613516"/>
                    </a:ext>
                  </a:extLst>
                </a:gridCol>
                <a:gridCol w="5886726">
                  <a:extLst>
                    <a:ext uri="{9D8B030D-6E8A-4147-A177-3AD203B41FA5}">
                      <a16:colId xmlns:a16="http://schemas.microsoft.com/office/drawing/2014/main" val="1748112200"/>
                    </a:ext>
                  </a:extLst>
                </a:gridCol>
                <a:gridCol w="3105426">
                  <a:extLst>
                    <a:ext uri="{9D8B030D-6E8A-4147-A177-3AD203B41FA5}">
                      <a16:colId xmlns:a16="http://schemas.microsoft.com/office/drawing/2014/main" val="502912711"/>
                    </a:ext>
                  </a:extLst>
                </a:gridCol>
              </a:tblGrid>
              <a:tr h="541053">
                <a:tc>
                  <a:txBody>
                    <a:bodyPr/>
                    <a:lstStyle/>
                    <a:p>
                      <a:r>
                        <a:rPr kumimoji="1" lang="ja-JP" altLang="en-US" sz="2800" dirty="0">
                          <a:solidFill>
                            <a:schemeClr val="tx1"/>
                          </a:solidFill>
                        </a:rPr>
                        <a:t>　　授業</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gridSpan="2">
                  <a:txBody>
                    <a:bodyPr/>
                    <a:lstStyle/>
                    <a:p>
                      <a:pPr algn="ctr"/>
                      <a:r>
                        <a:rPr kumimoji="1" lang="ja-JP" altLang="en-US" sz="2800" dirty="0">
                          <a:solidFill>
                            <a:schemeClr val="tx1"/>
                          </a:solidFill>
                        </a:rPr>
                        <a:t>使用するスライドの番号（各スライドの右下に表記）</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dirty="0"/>
                    </a:p>
                  </a:txBody>
                  <a:tcPr/>
                </a:tc>
                <a:extLst>
                  <a:ext uri="{0D108BD9-81ED-4DB2-BD59-A6C34878D82A}">
                    <a16:rowId xmlns:a16="http://schemas.microsoft.com/office/drawing/2014/main" val="3987918757"/>
                  </a:ext>
                </a:extLst>
              </a:tr>
              <a:tr h="541053">
                <a:tc>
                  <a:txBody>
                    <a:bodyPr/>
                    <a:lstStyle/>
                    <a:p>
                      <a:pPr algn="ctr"/>
                      <a:r>
                        <a:rPr kumimoji="1" lang="ja-JP" altLang="en-US" sz="3200" dirty="0"/>
                        <a:t>１時目</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3">
                  <a:txBody>
                    <a:bodyPr/>
                    <a:lstStyle/>
                    <a:p>
                      <a:pPr algn="ctr"/>
                      <a:endParaRPr kumimoji="1" lang="en-US" altLang="ja-JP" sz="3200" dirty="0"/>
                    </a:p>
                    <a:p>
                      <a:pPr algn="ctr"/>
                      <a:r>
                        <a:rPr kumimoji="1" lang="ja-JP" altLang="en-US" sz="3200" dirty="0"/>
                        <a:t>スライド①～③（３時間共通）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ja-JP" altLang="en-US" sz="3200" dirty="0"/>
                        <a:t>スライド④～⑥</a:t>
                      </a:r>
                      <a:endParaRPr kumimoji="1" lang="ja-JP" altLang="en-US" sz="32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9174226"/>
                  </a:ext>
                </a:extLst>
              </a:tr>
              <a:tr h="541053">
                <a:tc>
                  <a:txBody>
                    <a:bodyPr/>
                    <a:lstStyle/>
                    <a:p>
                      <a:pPr algn="ctr"/>
                      <a:r>
                        <a:rPr kumimoji="1" lang="ja-JP" altLang="en-US" sz="3200" dirty="0"/>
                        <a:t>２時目</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sz="24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3200" b="0" i="0" u="none" strike="noStrike" kern="1200" cap="none" spc="0" normalizeH="0" baseline="0" noProof="0" dirty="0">
                          <a:ln>
                            <a:noFill/>
                          </a:ln>
                          <a:solidFill>
                            <a:prstClr val="black"/>
                          </a:solidFill>
                          <a:effectLst/>
                          <a:uLnTx/>
                          <a:uFillTx/>
                          <a:latin typeface="+mn-lt"/>
                          <a:ea typeface="+mn-ea"/>
                          <a:cs typeface="+mn-cs"/>
                        </a:rPr>
                        <a:t>スライド⑦～⑪</a:t>
                      </a:r>
                      <a:endParaRPr kumimoji="1" lang="ja-JP" altLang="en-US" sz="32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18556085"/>
                  </a:ext>
                </a:extLst>
              </a:tr>
              <a:tr h="565959">
                <a:tc>
                  <a:txBody>
                    <a:bodyPr/>
                    <a:lstStyle/>
                    <a:p>
                      <a:pPr algn="ctr"/>
                      <a:r>
                        <a:rPr kumimoji="1" lang="ja-JP" altLang="en-US" sz="3200" dirty="0"/>
                        <a:t>３時目</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sz="24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ja-JP" altLang="en-US" sz="3200" dirty="0"/>
                        <a:t>スライド⑫～⑭</a:t>
                      </a:r>
                      <a:endParaRPr kumimoji="1" lang="ja-JP" altLang="en-US" sz="32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6301360"/>
                  </a:ext>
                </a:extLst>
              </a:tr>
            </a:tbl>
          </a:graphicData>
        </a:graphic>
      </p:graphicFrame>
    </p:spTree>
    <p:extLst>
      <p:ext uri="{BB962C8B-B14F-4D97-AF65-F5344CB8AC3E}">
        <p14:creationId xmlns:p14="http://schemas.microsoft.com/office/powerpoint/2010/main" val="2782016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4320" y="897714"/>
            <a:ext cx="11643359" cy="1325563"/>
          </a:xfrm>
          <a:ln w="38100">
            <a:solidFill>
              <a:srgbClr val="FF0000"/>
            </a:solidFill>
          </a:ln>
        </p:spPr>
        <p:txBody>
          <a:bodyPr>
            <a:noAutofit/>
          </a:bodyPr>
          <a:lstStyle/>
          <a:p>
            <a:r>
              <a:rPr lang="ja-JP" altLang="en-US" sz="5400" dirty="0"/>
              <a:t>苦手なことや困っていることを解決するためのアイディアを考えるポイント</a:t>
            </a:r>
          </a:p>
        </p:txBody>
      </p:sp>
      <p:sp>
        <p:nvSpPr>
          <p:cNvPr id="6" name="角丸四角形吹き出し 5"/>
          <p:cNvSpPr/>
          <p:nvPr/>
        </p:nvSpPr>
        <p:spPr>
          <a:xfrm>
            <a:off x="696178" y="2501470"/>
            <a:ext cx="10799644" cy="4279842"/>
          </a:xfrm>
          <a:prstGeom prst="wedgeRoundRectCallout">
            <a:avLst>
              <a:gd name="adj1" fmla="val 35472"/>
              <a:gd name="adj2" fmla="val -56066"/>
              <a:gd name="adj3" fmla="val 16667"/>
            </a:avLst>
          </a:prstGeom>
          <a:solidFill>
            <a:sysClr val="window" lastClr="FFFFFF"/>
          </a:solidFill>
          <a:ln w="12700" cap="flat" cmpd="sng" algn="ctr">
            <a:solidFill>
              <a:sysClr val="windowText" lastClr="000000"/>
            </a:solidFill>
            <a:prstDash val="solid"/>
            <a:miter lim="800000"/>
          </a:ln>
          <a:effectLst/>
        </p:spPr>
        <p:txBody>
          <a:bodyPr rot="0" wrap="square" tIns="45720" rIns="91440" numCol="1" spcCol="0" rtlCol="0" fromWordArt="0" anchor="ctr" anchorCtr="0" forceAA="0" compatLnSpc="1">
            <a:prstTxWarp prst="textNoShape">
              <a:avLst/>
            </a:prstTxWarp>
          </a:bodyPr>
          <a:lstStyle/>
          <a:p>
            <a:pPr algn="just">
              <a:defRPr/>
            </a:pPr>
            <a:endParaRPr kumimoji="0" lang="en-US" altLang="ja-JP" sz="2800" kern="100" dirty="0">
              <a:solidFill>
                <a:sysClr val="windowText" lastClr="000000"/>
              </a:solidFill>
              <a:latin typeface="ＭＳ Ｐゴシック" panose="020B0600070205080204" pitchFamily="50" charset="-128"/>
              <a:cs typeface="Times New Roman" panose="02020603050405020304" pitchFamily="18" charset="0"/>
            </a:endParaRPr>
          </a:p>
          <a:p>
            <a:pPr>
              <a:defRPr/>
            </a:pPr>
            <a:r>
              <a:rPr kumimoji="0" lang="en-US" sz="2800" kern="100" dirty="0">
                <a:solidFill>
                  <a:sysClr val="windowText" lastClr="000000"/>
                </a:solidFill>
                <a:cs typeface="Times New Roman" panose="02020603050405020304" pitchFamily="18" charset="0"/>
              </a:rPr>
              <a:t> </a:t>
            </a:r>
            <a:r>
              <a:rPr kumimoji="0" lang="ja-JP" altLang="en-US" sz="4600" kern="100" dirty="0">
                <a:solidFill>
                  <a:sysClr val="windowText" lastClr="000000"/>
                </a:solidFill>
                <a:latin typeface="ＭＳ Ｐゴシック" panose="020B0600070205080204" pitchFamily="50" charset="-128"/>
                <a:cs typeface="Times New Roman" panose="02020603050405020304" pitchFamily="18" charset="0"/>
              </a:rPr>
              <a:t>○　</a:t>
            </a:r>
            <a:r>
              <a:rPr kumimoji="0" lang="ja-JP" altLang="en-US" sz="4600" kern="100" dirty="0">
                <a:solidFill>
                  <a:prstClr val="black"/>
                </a:solidFill>
                <a:latin typeface="ＭＳ Ｐゴシック" panose="020B0600070205080204" pitchFamily="50" charset="-128"/>
                <a:cs typeface="Times New Roman" panose="02020603050405020304" pitchFamily="18" charset="0"/>
              </a:rPr>
              <a:t>自分のやり方や先生や家族に</a:t>
            </a:r>
            <a:endParaRPr kumimoji="0" lang="en-US" altLang="ja-JP" sz="4600" kern="100" dirty="0">
              <a:solidFill>
                <a:prstClr val="black"/>
              </a:solidFill>
              <a:latin typeface="ＭＳ Ｐゴシック" panose="020B0600070205080204" pitchFamily="50" charset="-128"/>
              <a:cs typeface="Times New Roman" panose="02020603050405020304" pitchFamily="18" charset="0"/>
            </a:endParaRPr>
          </a:p>
          <a:p>
            <a:pPr>
              <a:defRPr/>
            </a:pPr>
            <a:r>
              <a:rPr kumimoji="0" lang="ja-JP" altLang="en-US" sz="4600" kern="100" dirty="0">
                <a:solidFill>
                  <a:prstClr val="black"/>
                </a:solidFill>
                <a:latin typeface="ＭＳ Ｐゴシック" panose="020B0600070205080204" pitchFamily="50" charset="-128"/>
                <a:cs typeface="Times New Roman" panose="02020603050405020304" pitchFamily="18" charset="0"/>
              </a:rPr>
              <a:t>　    教えてもらったやり方</a:t>
            </a:r>
            <a:endParaRPr kumimoji="0" lang="en-US" altLang="ja-JP" sz="4600" kern="100" dirty="0">
              <a:solidFill>
                <a:prstClr val="black"/>
              </a:solidFill>
              <a:latin typeface="ＭＳ Ｐゴシック" panose="020B0600070205080204" pitchFamily="50" charset="-128"/>
              <a:cs typeface="Times New Roman" panose="02020603050405020304" pitchFamily="18" charset="0"/>
            </a:endParaRPr>
          </a:p>
          <a:p>
            <a:pPr>
              <a:defRPr/>
            </a:pPr>
            <a:r>
              <a:rPr kumimoji="0" lang="ja-JP" altLang="en-US" sz="4600" kern="100" dirty="0">
                <a:solidFill>
                  <a:prstClr val="black"/>
                </a:solidFill>
                <a:latin typeface="ＭＳ Ｐゴシック" panose="020B0600070205080204" pitchFamily="50" charset="-128"/>
                <a:cs typeface="Times New Roman" panose="02020603050405020304" pitchFamily="18" charset="0"/>
              </a:rPr>
              <a:t>○　今、思いついたアイディア</a:t>
            </a:r>
            <a:endParaRPr kumimoji="0" lang="en-US" altLang="ja-JP" sz="4600" kern="100" dirty="0">
              <a:solidFill>
                <a:prstClr val="black"/>
              </a:solidFill>
              <a:latin typeface="ＭＳ Ｐゴシック" panose="020B0600070205080204" pitchFamily="50" charset="-128"/>
              <a:cs typeface="Times New Roman" panose="02020603050405020304" pitchFamily="18" charset="0"/>
            </a:endParaRPr>
          </a:p>
          <a:p>
            <a:pPr>
              <a:defRPr/>
            </a:pPr>
            <a:r>
              <a:rPr kumimoji="0" lang="ja-JP" altLang="en-US" sz="4600" kern="100" dirty="0">
                <a:solidFill>
                  <a:sysClr val="windowText" lastClr="000000"/>
                </a:solidFill>
                <a:latin typeface="ＭＳ Ｐゴシック" panose="020B0600070205080204" pitchFamily="50" charset="-128"/>
                <a:cs typeface="Times New Roman" panose="02020603050405020304" pitchFamily="18" charset="0"/>
              </a:rPr>
              <a:t>○　その友達の</a:t>
            </a:r>
            <a:r>
              <a:rPr kumimoji="0" lang="ja-JP" altLang="en-US" sz="4600" kern="100" dirty="0">
                <a:solidFill>
                  <a:srgbClr val="FF0000"/>
                </a:solidFill>
                <a:latin typeface="ＭＳ Ｐゴシック" panose="020B0600070205080204" pitchFamily="50" charset="-128"/>
                <a:cs typeface="Times New Roman" panose="02020603050405020304" pitchFamily="18" charset="0"/>
              </a:rPr>
              <a:t>「強み」</a:t>
            </a:r>
            <a:r>
              <a:rPr kumimoji="0" lang="ja-JP" altLang="en-US" sz="4600" kern="100" dirty="0">
                <a:solidFill>
                  <a:sysClr val="windowText" lastClr="000000"/>
                </a:solidFill>
                <a:latin typeface="ＭＳ Ｐゴシック" panose="020B0600070205080204" pitchFamily="50" charset="-128"/>
                <a:cs typeface="Times New Roman" panose="02020603050405020304" pitchFamily="18" charset="0"/>
              </a:rPr>
              <a:t>を生かす</a:t>
            </a:r>
          </a:p>
          <a:p>
            <a:pPr>
              <a:defRPr/>
            </a:pPr>
            <a:r>
              <a:rPr kumimoji="0" lang="ja-JP" altLang="en-US" sz="4600" kern="100" dirty="0">
                <a:solidFill>
                  <a:sysClr val="windowText" lastClr="000000"/>
                </a:solidFill>
                <a:latin typeface="ＭＳ Ｐゴシック" panose="020B0600070205080204" pitchFamily="50" charset="-128"/>
                <a:cs typeface="Times New Roman" panose="02020603050405020304" pitchFamily="18" charset="0"/>
              </a:rPr>
              <a:t>○　にているアイディアや、関係のある</a:t>
            </a:r>
            <a:endParaRPr kumimoji="0" lang="en-US" altLang="ja-JP" sz="4600" kern="100" dirty="0">
              <a:solidFill>
                <a:sysClr val="windowText" lastClr="000000"/>
              </a:solidFill>
              <a:latin typeface="ＭＳ Ｐゴシック" panose="020B0600070205080204" pitchFamily="50" charset="-128"/>
              <a:cs typeface="Times New Roman" panose="02020603050405020304" pitchFamily="18" charset="0"/>
            </a:endParaRPr>
          </a:p>
          <a:p>
            <a:pPr>
              <a:defRPr/>
            </a:pPr>
            <a:r>
              <a:rPr kumimoji="0" lang="ja-JP" altLang="en-US" sz="4600" kern="100" dirty="0">
                <a:solidFill>
                  <a:sysClr val="windowText" lastClr="000000"/>
                </a:solidFill>
                <a:latin typeface="ＭＳ Ｐゴシック" panose="020B0600070205080204" pitchFamily="50" charset="-128"/>
                <a:cs typeface="Times New Roman" panose="02020603050405020304" pitchFamily="18" charset="0"/>
              </a:rPr>
              <a:t>　 　アイディアはつなげる</a:t>
            </a:r>
          </a:p>
          <a:p>
            <a:pPr>
              <a:lnSpc>
                <a:spcPct val="150000"/>
              </a:lnSpc>
              <a:defRPr/>
            </a:pPr>
            <a:endParaRPr kumimoji="0" lang="ja-JP" altLang="en-US" sz="2800" kern="100" dirty="0">
              <a:solidFill>
                <a:sysClr val="windowText" lastClr="000000"/>
              </a:solidFill>
              <a:latin typeface="ＭＳ Ｐゴシック" panose="020B0600070205080204" pitchFamily="50" charset="-128"/>
              <a:cs typeface="Times New Roman" panose="02020603050405020304" pitchFamily="18" charset="0"/>
            </a:endParaRPr>
          </a:p>
        </p:txBody>
      </p:sp>
      <p:pic>
        <p:nvPicPr>
          <p:cNvPr id="5" name="図 4"/>
          <p:cNvPicPr>
            <a:picLocks noChangeAspect="1"/>
          </p:cNvPicPr>
          <p:nvPr/>
        </p:nvPicPr>
        <p:blipFill>
          <a:blip r:embed="rId3"/>
          <a:stretch>
            <a:fillRect/>
          </a:stretch>
        </p:blipFill>
        <p:spPr>
          <a:xfrm rot="890142">
            <a:off x="8829360" y="3684921"/>
            <a:ext cx="1633346" cy="1584735"/>
          </a:xfrm>
          <a:prstGeom prst="rect">
            <a:avLst/>
          </a:prstGeom>
        </p:spPr>
      </p:pic>
      <p:pic>
        <p:nvPicPr>
          <p:cNvPr id="4" name="図 3"/>
          <p:cNvPicPr>
            <a:picLocks noChangeAspect="1"/>
          </p:cNvPicPr>
          <p:nvPr/>
        </p:nvPicPr>
        <p:blipFill>
          <a:blip r:embed="rId4"/>
          <a:stretch>
            <a:fillRect/>
          </a:stretch>
        </p:blipFill>
        <p:spPr>
          <a:xfrm rot="2676336">
            <a:off x="9854378" y="2576003"/>
            <a:ext cx="1597563" cy="1548558"/>
          </a:xfrm>
          <a:prstGeom prst="rect">
            <a:avLst/>
          </a:prstGeom>
        </p:spPr>
      </p:pic>
      <p:sp>
        <p:nvSpPr>
          <p:cNvPr id="7" name="タイトル 1">
            <a:extLst>
              <a:ext uri="{FF2B5EF4-FFF2-40B4-BE49-F238E27FC236}">
                <a16:creationId xmlns:a16="http://schemas.microsoft.com/office/drawing/2014/main" id="{4952B522-6FC6-44B1-9FAA-4F3926C1CB80}"/>
              </a:ext>
            </a:extLst>
          </p:cNvPr>
          <p:cNvSpPr txBox="1">
            <a:spLocks/>
          </p:cNvSpPr>
          <p:nvPr/>
        </p:nvSpPr>
        <p:spPr>
          <a:xfrm>
            <a:off x="0" y="0"/>
            <a:ext cx="9611833" cy="724891"/>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a:pPr>
            <a:r>
              <a:rPr lang="ja-JP" altLang="en-US" sz="4800" dirty="0">
                <a:solidFill>
                  <a:sysClr val="windowText" lastClr="000000"/>
                </a:solidFill>
                <a:ea typeface="ＭＳ Ｐゴシック" panose="020B0600070205080204" pitchFamily="50" charset="-128"/>
              </a:rPr>
              <a:t>ステップ アップ ウェビング　活動②</a:t>
            </a:r>
            <a:r>
              <a:rPr sz="4800" dirty="0">
                <a:solidFill>
                  <a:sysClr val="windowText" lastClr="000000"/>
                </a:solidFill>
                <a:ea typeface="ＭＳ Ｐゴシック" panose="020B0600070205080204" pitchFamily="50" charset="-128"/>
              </a:rPr>
              <a:t>　</a:t>
            </a:r>
          </a:p>
        </p:txBody>
      </p:sp>
      <p:sp>
        <p:nvSpPr>
          <p:cNvPr id="8" name="テキスト ボックス 7">
            <a:extLst>
              <a:ext uri="{FF2B5EF4-FFF2-40B4-BE49-F238E27FC236}">
                <a16:creationId xmlns:a16="http://schemas.microsoft.com/office/drawing/2014/main" id="{22A5F569-18F2-48E9-B39B-14E4F35A8169}"/>
              </a:ext>
            </a:extLst>
          </p:cNvPr>
          <p:cNvSpPr txBox="1"/>
          <p:nvPr/>
        </p:nvSpPr>
        <p:spPr>
          <a:xfrm>
            <a:off x="11531600" y="6283887"/>
            <a:ext cx="660400" cy="584775"/>
          </a:xfrm>
          <a:prstGeom prst="rect">
            <a:avLst/>
          </a:prstGeom>
          <a:noFill/>
        </p:spPr>
        <p:txBody>
          <a:bodyPr wrap="square" rtlCol="0">
            <a:spAutoFit/>
          </a:bodyPr>
          <a:lstStyle/>
          <a:p>
            <a:r>
              <a:rPr lang="ja-JP" altLang="en-US" sz="3200" dirty="0"/>
              <a:t>⑨</a:t>
            </a:r>
            <a:endParaRPr kumimoji="1" lang="ja-JP" altLang="en-US" sz="3200" dirty="0"/>
          </a:p>
        </p:txBody>
      </p:sp>
    </p:spTree>
    <p:extLst>
      <p:ext uri="{BB962C8B-B14F-4D97-AF65-F5344CB8AC3E}">
        <p14:creationId xmlns:p14="http://schemas.microsoft.com/office/powerpoint/2010/main" val="3462516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p:cNvCxnSpPr>
            <a:endCxn id="10" idx="0"/>
          </p:cNvCxnSpPr>
          <p:nvPr/>
        </p:nvCxnSpPr>
        <p:spPr>
          <a:xfrm>
            <a:off x="7879375" y="2200900"/>
            <a:ext cx="1" cy="1347878"/>
          </a:xfrm>
          <a:prstGeom prst="line">
            <a:avLst/>
          </a:prstGeom>
        </p:spPr>
        <p:style>
          <a:lnRef idx="1">
            <a:schemeClr val="dk1"/>
          </a:lnRef>
          <a:fillRef idx="0">
            <a:schemeClr val="dk1"/>
          </a:fillRef>
          <a:effectRef idx="0">
            <a:schemeClr val="dk1"/>
          </a:effectRef>
          <a:fontRef idx="minor">
            <a:schemeClr val="tx1"/>
          </a:fontRef>
        </p:style>
      </p:cxnSp>
      <p:cxnSp>
        <p:nvCxnSpPr>
          <p:cNvPr id="23" name="直線コネクタ 22"/>
          <p:cNvCxnSpPr/>
          <p:nvPr/>
        </p:nvCxnSpPr>
        <p:spPr>
          <a:xfrm flipH="1">
            <a:off x="2683066" y="4227710"/>
            <a:ext cx="2654827" cy="19961"/>
          </a:xfrm>
          <a:prstGeom prst="line">
            <a:avLst/>
          </a:prstGeom>
        </p:spPr>
        <p:style>
          <a:lnRef idx="1">
            <a:schemeClr val="dk1"/>
          </a:lnRef>
          <a:fillRef idx="0">
            <a:schemeClr val="dk1"/>
          </a:fillRef>
          <a:effectRef idx="0">
            <a:schemeClr val="dk1"/>
          </a:effectRef>
          <a:fontRef idx="minor">
            <a:schemeClr val="tx1"/>
          </a:fontRef>
        </p:style>
      </p:cxnSp>
      <p:sp>
        <p:nvSpPr>
          <p:cNvPr id="9" name="テキスト ボックス 8"/>
          <p:cNvSpPr txBox="1"/>
          <p:nvPr/>
        </p:nvSpPr>
        <p:spPr>
          <a:xfrm>
            <a:off x="841804" y="3315173"/>
            <a:ext cx="3682525" cy="1938992"/>
          </a:xfrm>
          <a:prstGeom prst="rect">
            <a:avLst/>
          </a:prstGeom>
          <a:solidFill>
            <a:srgbClr val="FFFF00"/>
          </a:solidFill>
          <a:ln w="28575">
            <a:solidFill>
              <a:schemeClr val="tx1"/>
            </a:solidFill>
          </a:ln>
        </p:spPr>
        <p:txBody>
          <a:bodyPr wrap="square" rtlCol="0">
            <a:spAutoFit/>
          </a:bodyPr>
          <a:lstStyle/>
          <a:p>
            <a:r>
              <a:rPr lang="ja-JP" altLang="en-US" sz="4000" dirty="0">
                <a:solidFill>
                  <a:prstClr val="black"/>
                </a:solidFill>
              </a:rPr>
              <a:t>みんなの前で</a:t>
            </a:r>
            <a:endParaRPr lang="en-US" altLang="ja-JP" sz="4000" dirty="0">
              <a:solidFill>
                <a:prstClr val="black"/>
              </a:solidFill>
            </a:endParaRPr>
          </a:p>
          <a:p>
            <a:r>
              <a:rPr lang="ja-JP" altLang="en-US" sz="4000" dirty="0">
                <a:solidFill>
                  <a:prstClr val="black"/>
                </a:solidFill>
              </a:rPr>
              <a:t>発表することが</a:t>
            </a:r>
            <a:endParaRPr lang="en-US" altLang="ja-JP" sz="4000" dirty="0">
              <a:solidFill>
                <a:prstClr val="black"/>
              </a:solidFill>
            </a:endParaRPr>
          </a:p>
          <a:p>
            <a:r>
              <a:rPr lang="ja-JP" altLang="en-US" sz="4000" dirty="0">
                <a:solidFill>
                  <a:prstClr val="black"/>
                </a:solidFill>
              </a:rPr>
              <a:t>はずかしい</a:t>
            </a:r>
            <a:endParaRPr lang="en-US" altLang="ja-JP" sz="4000" dirty="0">
              <a:solidFill>
                <a:prstClr val="black"/>
              </a:solidFill>
            </a:endParaRPr>
          </a:p>
        </p:txBody>
      </p:sp>
      <p:sp>
        <p:nvSpPr>
          <p:cNvPr id="10" name="円/楕円 9"/>
          <p:cNvSpPr/>
          <p:nvPr/>
        </p:nvSpPr>
        <p:spPr>
          <a:xfrm>
            <a:off x="4990691" y="3548778"/>
            <a:ext cx="5777369" cy="1397786"/>
          </a:xfrm>
          <a:prstGeom prst="ellipse">
            <a:avLst/>
          </a:prstGeom>
          <a:solidFill>
            <a:schemeClr val="accent1">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600" dirty="0">
                <a:solidFill>
                  <a:prstClr val="black"/>
                </a:solidFill>
              </a:rPr>
              <a:t>「さんせいです」など、短い言葉で伝える</a:t>
            </a:r>
          </a:p>
        </p:txBody>
      </p:sp>
      <p:pic>
        <p:nvPicPr>
          <p:cNvPr id="2" name="図 1"/>
          <p:cNvPicPr>
            <a:picLocks noChangeAspect="1"/>
          </p:cNvPicPr>
          <p:nvPr/>
        </p:nvPicPr>
        <p:blipFill>
          <a:blip r:embed="rId3"/>
          <a:stretch>
            <a:fillRect/>
          </a:stretch>
        </p:blipFill>
        <p:spPr>
          <a:xfrm>
            <a:off x="183047" y="5399720"/>
            <a:ext cx="2500020" cy="1376249"/>
          </a:xfrm>
          <a:prstGeom prst="rect">
            <a:avLst/>
          </a:prstGeom>
        </p:spPr>
      </p:pic>
      <p:sp>
        <p:nvSpPr>
          <p:cNvPr id="17" name="雲形吹き出し 16"/>
          <p:cNvSpPr/>
          <p:nvPr/>
        </p:nvSpPr>
        <p:spPr>
          <a:xfrm>
            <a:off x="4267361" y="5235918"/>
            <a:ext cx="7351620" cy="1561851"/>
          </a:xfrm>
          <a:prstGeom prst="cloudCallout">
            <a:avLst>
              <a:gd name="adj1" fmla="val -58385"/>
              <a:gd name="adj2" fmla="val -5946"/>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rgbClr val="FF0000"/>
                </a:solidFill>
              </a:rPr>
              <a:t>Ａさんは　</a:t>
            </a:r>
            <a:endParaRPr lang="en-US" altLang="ja-JP" sz="3600" dirty="0">
              <a:solidFill>
                <a:srgbClr val="FF0000"/>
              </a:solidFill>
            </a:endParaRPr>
          </a:p>
          <a:p>
            <a:pPr algn="ctr"/>
            <a:r>
              <a:rPr lang="ja-JP" altLang="en-US" sz="3600" dirty="0">
                <a:solidFill>
                  <a:srgbClr val="FF0000"/>
                </a:solidFill>
              </a:rPr>
              <a:t>あいさつ名人だから・・</a:t>
            </a:r>
          </a:p>
        </p:txBody>
      </p:sp>
      <p:sp>
        <p:nvSpPr>
          <p:cNvPr id="22" name="タイトル 1"/>
          <p:cNvSpPr txBox="1">
            <a:spLocks/>
          </p:cNvSpPr>
          <p:nvPr/>
        </p:nvSpPr>
        <p:spPr>
          <a:xfrm>
            <a:off x="183047" y="1194406"/>
            <a:ext cx="12191997" cy="670412"/>
          </a:xfrm>
          <a:prstGeom prst="rect">
            <a:avLst/>
          </a:prstGeom>
          <a:noFill/>
          <a:ln w="57150" cap="flat" cmpd="sng" algn="ctr">
            <a:solidFill>
              <a:schemeClr val="bg1"/>
            </a:solidFill>
            <a:prstDash val="solid"/>
          </a:ln>
          <a:effectLst/>
        </p:spPr>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defRPr/>
            </a:pPr>
            <a:r>
              <a:rPr lang="ja-JP" altLang="en-US" sz="4800" dirty="0">
                <a:solidFill>
                  <a:sysClr val="windowText" lastClr="000000"/>
                </a:solidFill>
                <a:ea typeface="ＭＳ Ｐゴシック" panose="020B0600070205080204" pitchFamily="50" charset="-128"/>
              </a:rPr>
              <a:t>友達が苦手なことや困っていることを解決するためのアイディア</a:t>
            </a:r>
            <a:endParaRPr sz="4800" dirty="0">
              <a:solidFill>
                <a:sysClr val="windowText" lastClr="000000"/>
              </a:solidFill>
              <a:ea typeface="ＭＳ Ｐゴシック" panose="020B0600070205080204" pitchFamily="50" charset="-128"/>
            </a:endParaRPr>
          </a:p>
        </p:txBody>
      </p:sp>
      <p:sp>
        <p:nvSpPr>
          <p:cNvPr id="3" name="下矢印 2"/>
          <p:cNvSpPr/>
          <p:nvPr/>
        </p:nvSpPr>
        <p:spPr>
          <a:xfrm rot="10800000">
            <a:off x="7682142" y="4738945"/>
            <a:ext cx="615185" cy="68516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 name="円/楕円 10"/>
          <p:cNvSpPr/>
          <p:nvPr/>
        </p:nvSpPr>
        <p:spPr>
          <a:xfrm>
            <a:off x="4507256" y="2083856"/>
            <a:ext cx="6744237" cy="1366443"/>
          </a:xfrm>
          <a:prstGeom prst="ellipse">
            <a:avLst/>
          </a:prstGeom>
          <a:solidFill>
            <a:schemeClr val="accent1">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600" dirty="0">
                <a:solidFill>
                  <a:prstClr val="black"/>
                </a:solidFill>
              </a:rPr>
              <a:t>あいさつのように大きな声で言ってみる</a:t>
            </a:r>
          </a:p>
        </p:txBody>
      </p:sp>
      <p:sp>
        <p:nvSpPr>
          <p:cNvPr id="12" name="タイトル 1">
            <a:extLst>
              <a:ext uri="{FF2B5EF4-FFF2-40B4-BE49-F238E27FC236}">
                <a16:creationId xmlns:a16="http://schemas.microsoft.com/office/drawing/2014/main" id="{1738CE82-CD98-42B7-93B3-3A2DF14CB613}"/>
              </a:ext>
            </a:extLst>
          </p:cNvPr>
          <p:cNvSpPr txBox="1">
            <a:spLocks/>
          </p:cNvSpPr>
          <p:nvPr/>
        </p:nvSpPr>
        <p:spPr>
          <a:xfrm>
            <a:off x="0" y="-2449"/>
            <a:ext cx="9462977" cy="724891"/>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a:pPr>
            <a:r>
              <a:rPr lang="ja-JP" altLang="en-US" sz="4800" dirty="0">
                <a:solidFill>
                  <a:sysClr val="windowText" lastClr="000000"/>
                </a:solidFill>
                <a:ea typeface="ＭＳ Ｐゴシック" panose="020B0600070205080204" pitchFamily="50" charset="-128"/>
              </a:rPr>
              <a:t>ステップ アップ ウェビング　活動②</a:t>
            </a:r>
            <a:r>
              <a:rPr sz="4800" dirty="0">
                <a:solidFill>
                  <a:sysClr val="windowText" lastClr="000000"/>
                </a:solidFill>
                <a:ea typeface="ＭＳ Ｐゴシック" panose="020B0600070205080204" pitchFamily="50" charset="-128"/>
              </a:rPr>
              <a:t>　</a:t>
            </a:r>
          </a:p>
        </p:txBody>
      </p:sp>
      <p:sp>
        <p:nvSpPr>
          <p:cNvPr id="13" name="テキスト ボックス 12">
            <a:extLst>
              <a:ext uri="{FF2B5EF4-FFF2-40B4-BE49-F238E27FC236}">
                <a16:creationId xmlns:a16="http://schemas.microsoft.com/office/drawing/2014/main" id="{16E73640-9063-43D4-B905-25DEA75011B5}"/>
              </a:ext>
            </a:extLst>
          </p:cNvPr>
          <p:cNvSpPr txBox="1"/>
          <p:nvPr/>
        </p:nvSpPr>
        <p:spPr>
          <a:xfrm>
            <a:off x="11531600" y="6283887"/>
            <a:ext cx="660400" cy="584775"/>
          </a:xfrm>
          <a:prstGeom prst="rect">
            <a:avLst/>
          </a:prstGeom>
          <a:noFill/>
        </p:spPr>
        <p:txBody>
          <a:bodyPr wrap="square" rtlCol="0">
            <a:spAutoFit/>
          </a:bodyPr>
          <a:lstStyle/>
          <a:p>
            <a:r>
              <a:rPr lang="ja-JP" altLang="en-US" sz="3200" dirty="0"/>
              <a:t>⑩</a:t>
            </a:r>
            <a:endParaRPr kumimoji="1" lang="ja-JP" altLang="en-US" sz="3200" dirty="0"/>
          </a:p>
        </p:txBody>
      </p:sp>
    </p:spTree>
    <p:extLst>
      <p:ext uri="{BB962C8B-B14F-4D97-AF65-F5344CB8AC3E}">
        <p14:creationId xmlns:p14="http://schemas.microsoft.com/office/powerpoint/2010/main" val="3367911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hidou06\AppData\Local\Temp\JNClipBoardData\3190025F\TEMP_WRITE_FILE.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3325" y="-2259013"/>
            <a:ext cx="3524250" cy="9525"/>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p:cNvSpPr/>
          <p:nvPr/>
        </p:nvSpPr>
        <p:spPr>
          <a:xfrm>
            <a:off x="3810000" y="3261142"/>
            <a:ext cx="4572000" cy="400110"/>
          </a:xfrm>
          <a:prstGeom prst="rect">
            <a:avLst/>
          </a:prstGeom>
        </p:spPr>
        <p:txBody>
          <a:bodyPr>
            <a:spAutoFit/>
          </a:bodyPr>
          <a:lstStyle/>
          <a:p>
            <a:pPr algn="just"/>
            <a:endParaRPr lang="ja-JP" altLang="en-US" sz="1000" kern="100" dirty="0">
              <a:solidFill>
                <a:prstClr val="black"/>
              </a:solidFill>
              <a:ea typeface="ＭＳ 明朝" panose="02020609040205080304" pitchFamily="17" charset="-128"/>
            </a:endParaRPr>
          </a:p>
          <a:p>
            <a:endParaRPr lang="ja-JP" altLang="en-US" sz="1000" kern="100" dirty="0">
              <a:solidFill>
                <a:prstClr val="black"/>
              </a:solidFill>
              <a:ea typeface="ＭＳ 明朝" panose="02020609040205080304" pitchFamily="17" charset="-128"/>
            </a:endParaRPr>
          </a:p>
        </p:txBody>
      </p:sp>
      <p:sp>
        <p:nvSpPr>
          <p:cNvPr id="8" name="正方形/長方形 7"/>
          <p:cNvSpPr/>
          <p:nvPr/>
        </p:nvSpPr>
        <p:spPr>
          <a:xfrm>
            <a:off x="3810000" y="3228945"/>
            <a:ext cx="4572000" cy="400110"/>
          </a:xfrm>
          <a:prstGeom prst="rect">
            <a:avLst/>
          </a:prstGeom>
        </p:spPr>
        <p:txBody>
          <a:bodyPr>
            <a:spAutoFit/>
          </a:bodyPr>
          <a:lstStyle/>
          <a:p>
            <a:pPr algn="just"/>
            <a:endParaRPr lang="ja-JP" altLang="en-US" sz="1000" kern="100" dirty="0">
              <a:solidFill>
                <a:prstClr val="black"/>
              </a:solidFill>
              <a:ea typeface="ＭＳ 明朝" panose="02020609040205080304" pitchFamily="17" charset="-128"/>
            </a:endParaRPr>
          </a:p>
          <a:p>
            <a:endParaRPr lang="ja-JP" altLang="en-US" sz="1000" kern="100" dirty="0">
              <a:solidFill>
                <a:prstClr val="black"/>
              </a:solidFill>
              <a:ea typeface="ＭＳ 明朝" panose="02020609040205080304" pitchFamily="17" charset="-128"/>
            </a:endParaRPr>
          </a:p>
        </p:txBody>
      </p:sp>
      <p:sp>
        <p:nvSpPr>
          <p:cNvPr id="15" name="Rectangle 11"/>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endParaRPr kumimoji="0" lang="ja-JP" altLang="ja-JP">
              <a:solidFill>
                <a:prstClr val="black"/>
              </a:solidFill>
              <a:latin typeface="Arial" panose="020B0604020202020204" pitchFamily="34" charset="0"/>
            </a:endParaRPr>
          </a:p>
        </p:txBody>
      </p:sp>
      <p:sp>
        <p:nvSpPr>
          <p:cNvPr id="2" name="円/楕円 1"/>
          <p:cNvSpPr/>
          <p:nvPr/>
        </p:nvSpPr>
        <p:spPr>
          <a:xfrm>
            <a:off x="5190148" y="5560238"/>
            <a:ext cx="1690826" cy="9144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00" b="1" dirty="0">
              <a:solidFill>
                <a:prstClr val="black"/>
              </a:solidFill>
            </a:endParaRPr>
          </a:p>
        </p:txBody>
      </p:sp>
      <p:sp>
        <p:nvSpPr>
          <p:cNvPr id="17" name="メモ 16"/>
          <p:cNvSpPr/>
          <p:nvPr/>
        </p:nvSpPr>
        <p:spPr>
          <a:xfrm>
            <a:off x="237753" y="3429000"/>
            <a:ext cx="11716493" cy="3303257"/>
          </a:xfrm>
          <a:prstGeom prst="foldedCorner">
            <a:avLst/>
          </a:prstGeom>
          <a:solidFill>
            <a:sysClr val="window" lastClr="FFFFFF"/>
          </a:solidFill>
          <a:ln w="12700" cap="flat" cmpd="sng" algn="ctr">
            <a:solidFill>
              <a:sysClr val="windowText" lastClr="000000"/>
            </a:solidFill>
            <a:prstDash val="solid"/>
            <a:miter lim="800000"/>
          </a:ln>
          <a:effectLst/>
        </p:spPr>
        <p:txBody>
          <a:bodyPr rot="0" wrap="square" tIns="45720" rIns="91440" numCol="1" spcCol="0" rtlCol="0" fromWordArt="0" anchor="ctr" anchorCtr="0" forceAA="0" compatLnSpc="1">
            <a:prstTxWarp prst="textNoShape">
              <a:avLst/>
            </a:prstTxWarp>
          </a:bodyPr>
          <a:lstStyle/>
          <a:p>
            <a:pPr algn="just"/>
            <a:endParaRPr lang="ja-JP" altLang="en-US" sz="1050"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endParaRPr>
          </a:p>
          <a:p>
            <a:pPr algn="just"/>
            <a:r>
              <a:rPr lang="en-US" sz="1050"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rPr>
              <a:t> </a:t>
            </a:r>
            <a:endParaRPr lang="ja-JP" altLang="en-US" sz="1050"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endParaRPr>
          </a:p>
          <a:p>
            <a:pPr algn="just"/>
            <a:endParaRPr lang="ja-JP" altLang="en-US" sz="1050"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endParaRPr>
          </a:p>
          <a:p>
            <a:pPr algn="just"/>
            <a:r>
              <a:rPr lang="en-US" sz="1050"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rPr>
              <a:t> </a:t>
            </a:r>
            <a:endParaRPr lang="ja-JP" altLang="en-US" sz="1050"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endParaRPr>
          </a:p>
          <a:p>
            <a:pPr algn="just"/>
            <a:r>
              <a:rPr lang="en-US" sz="1050"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rPr>
              <a:t> </a:t>
            </a:r>
            <a:endParaRPr lang="ja-JP" altLang="en-US" sz="1050"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endParaRPr>
          </a:p>
          <a:p>
            <a:pPr algn="just"/>
            <a:r>
              <a:rPr lang="en-US" sz="1050"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rPr>
              <a:t> </a:t>
            </a:r>
            <a:endParaRPr lang="ja-JP" altLang="en-US" sz="1050"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endParaRPr>
          </a:p>
          <a:p>
            <a:pPr algn="just"/>
            <a:r>
              <a:rPr lang="en-US" sz="1050"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rPr>
              <a:t> </a:t>
            </a:r>
            <a:endParaRPr lang="ja-JP" altLang="en-US" sz="1050"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endParaRPr>
          </a:p>
          <a:p>
            <a:pPr algn="just"/>
            <a:r>
              <a:rPr lang="en-US" sz="1050"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rPr>
              <a:t> </a:t>
            </a:r>
            <a:endParaRPr lang="ja-JP" altLang="en-US" sz="1050"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endParaRPr>
          </a:p>
          <a:p>
            <a:pPr algn="just"/>
            <a:r>
              <a:rPr lang="en-US" sz="1050"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rPr>
              <a:t> </a:t>
            </a:r>
            <a:endParaRPr lang="ja-JP" altLang="en-US" sz="1050"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endParaRPr>
          </a:p>
          <a:p>
            <a:pPr algn="just"/>
            <a:r>
              <a:rPr lang="en-US" sz="1050"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rPr>
              <a:t> </a:t>
            </a:r>
            <a:endParaRPr lang="ja-JP" altLang="en-US" sz="1050"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endParaRPr>
          </a:p>
          <a:p>
            <a:pPr algn="just"/>
            <a:r>
              <a:rPr lang="en-US" sz="1050"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rPr>
              <a:t> </a:t>
            </a:r>
            <a:endParaRPr lang="ja-JP" altLang="en-US" sz="1050"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endParaRPr>
          </a:p>
          <a:p>
            <a:pPr algn="just"/>
            <a:endParaRPr lang="en-US" altLang="ja-JP" sz="2800"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endParaRPr lang="en-US" altLang="ja-JP" sz="2800"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r>
              <a:rPr lang="ja-JP" altLang="en-US" sz="1050"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　</a:t>
            </a:r>
            <a:endParaRPr lang="en-US" altLang="ja-JP" sz="1050"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endParaRPr>
          </a:p>
          <a:p>
            <a:pPr algn="just"/>
            <a:endParaRPr lang="en-US" altLang="ja-JP" sz="1050"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endParaRPr>
          </a:p>
          <a:p>
            <a:pPr algn="just"/>
            <a:endParaRPr lang="en-US" altLang="ja-JP" sz="1050"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endParaRPr>
          </a:p>
          <a:p>
            <a:pPr algn="just"/>
            <a:endParaRPr lang="en-US" altLang="ja-JP" sz="1050"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endParaRPr>
          </a:p>
          <a:p>
            <a:pPr algn="just"/>
            <a:endParaRPr lang="en-US" altLang="ja-JP" sz="1050"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en-US" sz="1050"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rPr>
              <a:t>　</a:t>
            </a:r>
          </a:p>
          <a:p>
            <a:pPr algn="just"/>
            <a:r>
              <a:rPr lang="en-US" sz="1050"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rPr>
              <a:t> </a:t>
            </a:r>
            <a:endParaRPr lang="ja-JP" altLang="en-US" sz="1050"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endParaRPr>
          </a:p>
          <a:p>
            <a:pPr algn="just"/>
            <a:r>
              <a:rPr lang="en-US" sz="1050"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rPr>
              <a:t> </a:t>
            </a:r>
            <a:endParaRPr lang="ja-JP" altLang="en-US" sz="1050"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endParaRPr>
          </a:p>
          <a:p>
            <a:pPr algn="just"/>
            <a:r>
              <a:rPr lang="en-US" sz="1050"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rPr>
              <a:t> </a:t>
            </a:r>
            <a:endParaRPr lang="ja-JP" altLang="en-US" sz="1050"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endParaRPr>
          </a:p>
          <a:p>
            <a:pPr algn="just"/>
            <a:r>
              <a:rPr lang="en-US" sz="1050"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rPr>
              <a:t> </a:t>
            </a:r>
            <a:endParaRPr lang="ja-JP" altLang="en-US" sz="1050"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endParaRPr>
          </a:p>
          <a:p>
            <a:pPr algn="just"/>
            <a:r>
              <a:rPr lang="en-US" sz="1050"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rPr>
              <a:t> </a:t>
            </a:r>
            <a:endParaRPr lang="ja-JP" altLang="en-US" sz="1050"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endParaRPr>
          </a:p>
          <a:p>
            <a:pPr algn="just"/>
            <a:r>
              <a:rPr lang="en-US" sz="1050"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rPr>
              <a:t> </a:t>
            </a:r>
            <a:endParaRPr lang="ja-JP" altLang="en-US" sz="1050"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endParaRPr>
          </a:p>
          <a:p>
            <a:pPr algn="just"/>
            <a:r>
              <a:rPr lang="en-US" sz="1050"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rPr>
              <a:t> </a:t>
            </a:r>
            <a:endParaRPr lang="ja-JP" altLang="en-US" sz="1050"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11" name="図 10"/>
          <p:cNvPicPr>
            <a:picLocks noChangeAspect="1"/>
          </p:cNvPicPr>
          <p:nvPr/>
        </p:nvPicPr>
        <p:blipFill>
          <a:blip r:embed="rId4"/>
          <a:stretch>
            <a:fillRect/>
          </a:stretch>
        </p:blipFill>
        <p:spPr>
          <a:xfrm>
            <a:off x="458362" y="2587662"/>
            <a:ext cx="3028234" cy="2935344"/>
          </a:xfrm>
          <a:prstGeom prst="rect">
            <a:avLst/>
          </a:prstGeom>
        </p:spPr>
      </p:pic>
      <p:sp>
        <p:nvSpPr>
          <p:cNvPr id="14" name="角丸四角形吹き出し 13"/>
          <p:cNvSpPr/>
          <p:nvPr/>
        </p:nvSpPr>
        <p:spPr>
          <a:xfrm>
            <a:off x="5181318" y="1751309"/>
            <a:ext cx="6401364" cy="1509833"/>
          </a:xfrm>
          <a:prstGeom prst="wedgeRoundRectCallout">
            <a:avLst>
              <a:gd name="adj1" fmla="val -88342"/>
              <a:gd name="adj2" fmla="val 43958"/>
              <a:gd name="adj3" fmla="val 16667"/>
            </a:avLst>
          </a:prstGeom>
          <a:noFill/>
          <a:ln w="28575">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5400" dirty="0">
                <a:solidFill>
                  <a:srgbClr val="FF0000"/>
                </a:solidFill>
              </a:rPr>
              <a:t>「強み」</a:t>
            </a:r>
            <a:r>
              <a:rPr lang="ja-JP" altLang="en-US" sz="5400" dirty="0">
                <a:solidFill>
                  <a:prstClr val="black"/>
                </a:solidFill>
              </a:rPr>
              <a:t>を生かそう！</a:t>
            </a:r>
          </a:p>
        </p:txBody>
      </p:sp>
      <p:sp>
        <p:nvSpPr>
          <p:cNvPr id="13" name="タイトル 1"/>
          <p:cNvSpPr txBox="1">
            <a:spLocks/>
          </p:cNvSpPr>
          <p:nvPr/>
        </p:nvSpPr>
        <p:spPr>
          <a:xfrm>
            <a:off x="458362" y="587878"/>
            <a:ext cx="12634175" cy="2151914"/>
          </a:xfrm>
          <a:prstGeom prst="rect">
            <a:avLst/>
          </a:prstGeom>
          <a:noFill/>
          <a:ln w="57150" cap="flat" cmpd="sng" algn="ctr">
            <a:noFill/>
            <a:prstDash val="solid"/>
          </a:ln>
          <a:effectLst/>
        </p:spPr>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defRPr/>
            </a:pPr>
            <a:r>
              <a:rPr lang="ja-JP" altLang="en-US" sz="5400" dirty="0">
                <a:solidFill>
                  <a:sysClr val="windowText" lastClr="000000"/>
                </a:solidFill>
                <a:ea typeface="ＭＳ Ｐゴシック" panose="020B0600070205080204" pitchFamily="50" charset="-128"/>
              </a:rPr>
              <a:t>やってみたいことやがんばりたいことを</a:t>
            </a:r>
            <a:endParaRPr lang="en-US" altLang="ja-JP" sz="5400" dirty="0">
              <a:solidFill>
                <a:sysClr val="windowText" lastClr="000000"/>
              </a:solidFill>
              <a:ea typeface="ＭＳ Ｐゴシック" panose="020B0600070205080204" pitchFamily="50" charset="-128"/>
            </a:endParaRPr>
          </a:p>
          <a:p>
            <a:pPr algn="l">
              <a:defRPr/>
            </a:pPr>
            <a:r>
              <a:rPr lang="ja-JP" altLang="en-US" sz="5400" dirty="0">
                <a:solidFill>
                  <a:sysClr val="windowText" lastClr="000000"/>
                </a:solidFill>
                <a:ea typeface="ＭＳ Ｐゴシック" panose="020B0600070205080204" pitchFamily="50" charset="-128"/>
              </a:rPr>
              <a:t>書こう</a:t>
            </a:r>
            <a:endParaRPr sz="5400" dirty="0">
              <a:solidFill>
                <a:sysClr val="windowText" lastClr="000000"/>
              </a:solidFill>
              <a:ea typeface="ＭＳ Ｐゴシック" panose="020B0600070205080204" pitchFamily="50" charset="-128"/>
            </a:endParaRPr>
          </a:p>
        </p:txBody>
      </p:sp>
      <p:sp>
        <p:nvSpPr>
          <p:cNvPr id="12" name="タイトル 1">
            <a:extLst>
              <a:ext uri="{FF2B5EF4-FFF2-40B4-BE49-F238E27FC236}">
                <a16:creationId xmlns:a16="http://schemas.microsoft.com/office/drawing/2014/main" id="{ACAFF7E6-D479-4FE2-9650-CF35BFE81757}"/>
              </a:ext>
            </a:extLst>
          </p:cNvPr>
          <p:cNvSpPr txBox="1">
            <a:spLocks/>
          </p:cNvSpPr>
          <p:nvPr/>
        </p:nvSpPr>
        <p:spPr>
          <a:xfrm>
            <a:off x="0" y="-19144"/>
            <a:ext cx="9569302" cy="724891"/>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a:pPr>
            <a:r>
              <a:rPr lang="ja-JP" altLang="en-US" sz="4800" dirty="0">
                <a:solidFill>
                  <a:sysClr val="windowText" lastClr="000000"/>
                </a:solidFill>
                <a:ea typeface="ＭＳ Ｐゴシック" panose="020B0600070205080204" pitchFamily="50" charset="-128"/>
              </a:rPr>
              <a:t>ステップ アップ ウェビング　活動③</a:t>
            </a:r>
            <a:r>
              <a:rPr sz="4800" dirty="0">
                <a:solidFill>
                  <a:sysClr val="windowText" lastClr="000000"/>
                </a:solidFill>
                <a:ea typeface="ＭＳ Ｐゴシック" panose="020B0600070205080204" pitchFamily="50" charset="-128"/>
              </a:rPr>
              <a:t>　</a:t>
            </a:r>
          </a:p>
        </p:txBody>
      </p:sp>
      <p:sp>
        <p:nvSpPr>
          <p:cNvPr id="16" name="テキスト ボックス 15">
            <a:extLst>
              <a:ext uri="{FF2B5EF4-FFF2-40B4-BE49-F238E27FC236}">
                <a16:creationId xmlns:a16="http://schemas.microsoft.com/office/drawing/2014/main" id="{361BD9F9-5383-4D28-8380-6FB21904F47C}"/>
              </a:ext>
            </a:extLst>
          </p:cNvPr>
          <p:cNvSpPr txBox="1"/>
          <p:nvPr/>
        </p:nvSpPr>
        <p:spPr>
          <a:xfrm>
            <a:off x="11582682" y="6290679"/>
            <a:ext cx="660400" cy="584775"/>
          </a:xfrm>
          <a:prstGeom prst="rect">
            <a:avLst/>
          </a:prstGeom>
          <a:noFill/>
        </p:spPr>
        <p:txBody>
          <a:bodyPr wrap="square" rtlCol="0">
            <a:spAutoFit/>
          </a:bodyPr>
          <a:lstStyle/>
          <a:p>
            <a:r>
              <a:rPr lang="ja-JP" altLang="en-US" sz="3200" dirty="0"/>
              <a:t>⑪</a:t>
            </a:r>
            <a:endParaRPr kumimoji="1" lang="ja-JP" altLang="en-US" sz="3200" dirty="0"/>
          </a:p>
        </p:txBody>
      </p:sp>
    </p:spTree>
    <p:extLst>
      <p:ext uri="{BB962C8B-B14F-4D97-AF65-F5344CB8AC3E}">
        <p14:creationId xmlns:p14="http://schemas.microsoft.com/office/powerpoint/2010/main" val="3709107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線コネクタ 25"/>
          <p:cNvCxnSpPr/>
          <p:nvPr/>
        </p:nvCxnSpPr>
        <p:spPr>
          <a:xfrm flipH="1">
            <a:off x="3176309" y="2797689"/>
            <a:ext cx="440987" cy="334188"/>
          </a:xfrm>
          <a:prstGeom prst="line">
            <a:avLst/>
          </a:prstGeom>
        </p:spPr>
        <p:style>
          <a:lnRef idx="1">
            <a:schemeClr val="dk1"/>
          </a:lnRef>
          <a:fillRef idx="0">
            <a:schemeClr val="dk1"/>
          </a:fillRef>
          <a:effectRef idx="0">
            <a:schemeClr val="dk1"/>
          </a:effectRef>
          <a:fontRef idx="minor">
            <a:schemeClr val="tx1"/>
          </a:fontRef>
        </p:style>
      </p:cxnSp>
      <p:cxnSp>
        <p:nvCxnSpPr>
          <p:cNvPr id="11" name="直線コネクタ 10"/>
          <p:cNvCxnSpPr>
            <a:cxnSpLocks/>
          </p:cNvCxnSpPr>
          <p:nvPr/>
        </p:nvCxnSpPr>
        <p:spPr>
          <a:xfrm flipH="1">
            <a:off x="6425215" y="3909384"/>
            <a:ext cx="533111" cy="554485"/>
          </a:xfrm>
          <a:prstGeom prst="line">
            <a:avLst/>
          </a:prstGeom>
        </p:spPr>
        <p:style>
          <a:lnRef idx="1">
            <a:schemeClr val="dk1"/>
          </a:lnRef>
          <a:fillRef idx="0">
            <a:schemeClr val="dk1"/>
          </a:fillRef>
          <a:effectRef idx="0">
            <a:schemeClr val="dk1"/>
          </a:effectRef>
          <a:fontRef idx="minor">
            <a:schemeClr val="tx1"/>
          </a:fontRef>
        </p:style>
      </p:cxnSp>
      <p:sp>
        <p:nvSpPr>
          <p:cNvPr id="3" name="テキスト ボックス 2"/>
          <p:cNvSpPr txBox="1"/>
          <p:nvPr/>
        </p:nvSpPr>
        <p:spPr>
          <a:xfrm>
            <a:off x="499863" y="689307"/>
            <a:ext cx="9547554" cy="1754326"/>
          </a:xfrm>
          <a:prstGeom prst="rect">
            <a:avLst/>
          </a:prstGeom>
          <a:noFill/>
        </p:spPr>
        <p:txBody>
          <a:bodyPr wrap="square" rtlCol="0">
            <a:spAutoFit/>
          </a:bodyPr>
          <a:lstStyle/>
          <a:p>
            <a:r>
              <a:rPr lang="ja-JP" altLang="en-US" sz="4800" dirty="0">
                <a:solidFill>
                  <a:prstClr val="black"/>
                </a:solidFill>
              </a:rPr>
              <a:t>　</a:t>
            </a:r>
            <a:r>
              <a:rPr lang="ja-JP" altLang="en-US" sz="5400" dirty="0">
                <a:solidFill>
                  <a:srgbClr val="FF0000"/>
                </a:solidFill>
              </a:rPr>
              <a:t>自分の「強み」</a:t>
            </a:r>
            <a:r>
              <a:rPr lang="ja-JP" altLang="en-US" sz="5400" dirty="0">
                <a:solidFill>
                  <a:prstClr val="black"/>
                </a:solidFill>
              </a:rPr>
              <a:t>を書こう</a:t>
            </a:r>
            <a:endParaRPr lang="en-US" altLang="ja-JP" sz="5400" dirty="0">
              <a:solidFill>
                <a:prstClr val="black"/>
              </a:solidFill>
            </a:endParaRPr>
          </a:p>
          <a:p>
            <a:r>
              <a:rPr lang="ja-JP" altLang="en-US" sz="5400" dirty="0">
                <a:solidFill>
                  <a:prstClr val="black"/>
                </a:solidFill>
              </a:rPr>
              <a:t>　関係のあるものはつなげよう</a:t>
            </a:r>
          </a:p>
        </p:txBody>
      </p:sp>
      <p:sp>
        <p:nvSpPr>
          <p:cNvPr id="7" name="円/楕円 6"/>
          <p:cNvSpPr/>
          <p:nvPr/>
        </p:nvSpPr>
        <p:spPr>
          <a:xfrm>
            <a:off x="5862638" y="2957532"/>
            <a:ext cx="2949262" cy="978711"/>
          </a:xfrm>
          <a:prstGeom prst="ellipse">
            <a:avLst/>
          </a:prstGeom>
          <a:ln>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tLang="ja-JP" sz="2800" dirty="0">
              <a:solidFill>
                <a:prstClr val="black"/>
              </a:solidFill>
            </a:endParaRPr>
          </a:p>
        </p:txBody>
      </p:sp>
      <p:cxnSp>
        <p:nvCxnSpPr>
          <p:cNvPr id="6" name="直線コネクタ 5"/>
          <p:cNvCxnSpPr/>
          <p:nvPr/>
        </p:nvCxnSpPr>
        <p:spPr>
          <a:xfrm>
            <a:off x="4791409" y="4865042"/>
            <a:ext cx="1776323" cy="430498"/>
          </a:xfrm>
          <a:prstGeom prst="line">
            <a:avLst/>
          </a:prstGeom>
        </p:spPr>
        <p:style>
          <a:lnRef idx="1">
            <a:schemeClr val="dk1"/>
          </a:lnRef>
          <a:fillRef idx="0">
            <a:schemeClr val="dk1"/>
          </a:fillRef>
          <a:effectRef idx="0">
            <a:schemeClr val="dk1"/>
          </a:effectRef>
          <a:fontRef idx="minor">
            <a:schemeClr val="tx1"/>
          </a:fontRef>
        </p:style>
      </p:cxnSp>
      <p:grpSp>
        <p:nvGrpSpPr>
          <p:cNvPr id="4" name="グループ化 3"/>
          <p:cNvGrpSpPr/>
          <p:nvPr/>
        </p:nvGrpSpPr>
        <p:grpSpPr>
          <a:xfrm>
            <a:off x="748332" y="3021392"/>
            <a:ext cx="2949262" cy="1171044"/>
            <a:chOff x="51023" y="2965589"/>
            <a:chExt cx="2949262" cy="1171044"/>
          </a:xfrm>
          <a:solidFill>
            <a:schemeClr val="bg1"/>
          </a:solidFill>
        </p:grpSpPr>
        <p:sp>
          <p:nvSpPr>
            <p:cNvPr id="2" name="円/楕円 1"/>
            <p:cNvSpPr/>
            <p:nvPr/>
          </p:nvSpPr>
          <p:spPr>
            <a:xfrm>
              <a:off x="51023" y="2965589"/>
              <a:ext cx="2949262" cy="978711"/>
            </a:xfrm>
            <a:prstGeom prst="ellipse">
              <a:avLst/>
            </a:prstGeom>
            <a:grpFill/>
            <a:ln>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2800" dirty="0">
                <a:solidFill>
                  <a:prstClr val="black"/>
                </a:solidFill>
              </a:endParaRPr>
            </a:p>
          </p:txBody>
        </p:sp>
        <p:cxnSp>
          <p:nvCxnSpPr>
            <p:cNvPr id="12" name="直線コネクタ 11"/>
            <p:cNvCxnSpPr/>
            <p:nvPr/>
          </p:nvCxnSpPr>
          <p:spPr>
            <a:xfrm>
              <a:off x="2333326" y="3853581"/>
              <a:ext cx="578449" cy="283052"/>
            </a:xfrm>
            <a:prstGeom prst="line">
              <a:avLst/>
            </a:prstGeom>
            <a:grpFill/>
          </p:spPr>
          <p:style>
            <a:lnRef idx="1">
              <a:schemeClr val="dk1"/>
            </a:lnRef>
            <a:fillRef idx="0">
              <a:schemeClr val="dk1"/>
            </a:fillRef>
            <a:effectRef idx="0">
              <a:schemeClr val="dk1"/>
            </a:effectRef>
            <a:fontRef idx="minor">
              <a:schemeClr val="tx1"/>
            </a:fontRef>
          </p:style>
        </p:cxnSp>
      </p:grpSp>
      <p:grpSp>
        <p:nvGrpSpPr>
          <p:cNvPr id="10" name="グループ化 9"/>
          <p:cNvGrpSpPr/>
          <p:nvPr/>
        </p:nvGrpSpPr>
        <p:grpSpPr>
          <a:xfrm>
            <a:off x="7661436" y="4670518"/>
            <a:ext cx="4080663" cy="978711"/>
            <a:chOff x="5234570" y="3899478"/>
            <a:chExt cx="4080663" cy="978711"/>
          </a:xfrm>
          <a:noFill/>
        </p:grpSpPr>
        <p:sp>
          <p:nvSpPr>
            <p:cNvPr id="13" name="円/楕円 12"/>
            <p:cNvSpPr/>
            <p:nvPr/>
          </p:nvSpPr>
          <p:spPr>
            <a:xfrm>
              <a:off x="5925869" y="3899478"/>
              <a:ext cx="3389364" cy="978711"/>
            </a:xfrm>
            <a:prstGeom prst="ellipse">
              <a:avLst/>
            </a:prstGeom>
            <a:grpFill/>
            <a:ln>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tLang="ja-JP" sz="2800" dirty="0">
                <a:solidFill>
                  <a:prstClr val="black"/>
                </a:solidFill>
              </a:endParaRPr>
            </a:p>
          </p:txBody>
        </p:sp>
        <p:cxnSp>
          <p:nvCxnSpPr>
            <p:cNvPr id="18" name="直線コネクタ 17"/>
            <p:cNvCxnSpPr>
              <a:endCxn id="13" idx="2"/>
            </p:cNvCxnSpPr>
            <p:nvPr/>
          </p:nvCxnSpPr>
          <p:spPr>
            <a:xfrm>
              <a:off x="5234570" y="4383188"/>
              <a:ext cx="691299" cy="5646"/>
            </a:xfrm>
            <a:prstGeom prst="line">
              <a:avLst/>
            </a:prstGeom>
            <a:grpFill/>
          </p:spPr>
          <p:style>
            <a:lnRef idx="1">
              <a:schemeClr val="dk1"/>
            </a:lnRef>
            <a:fillRef idx="0">
              <a:schemeClr val="dk1"/>
            </a:fillRef>
            <a:effectRef idx="0">
              <a:schemeClr val="dk1"/>
            </a:effectRef>
            <a:fontRef idx="minor">
              <a:schemeClr val="tx1"/>
            </a:fontRef>
          </p:style>
        </p:cxnSp>
      </p:grpSp>
      <p:pic>
        <p:nvPicPr>
          <p:cNvPr id="14" name="図 13"/>
          <p:cNvPicPr>
            <a:picLocks noChangeAspect="1"/>
          </p:cNvPicPr>
          <p:nvPr/>
        </p:nvPicPr>
        <p:blipFill>
          <a:blip r:embed="rId3"/>
          <a:stretch>
            <a:fillRect/>
          </a:stretch>
        </p:blipFill>
        <p:spPr>
          <a:xfrm>
            <a:off x="6078684" y="4126752"/>
            <a:ext cx="1590897" cy="1476581"/>
          </a:xfrm>
          <a:prstGeom prst="rect">
            <a:avLst/>
          </a:prstGeom>
        </p:spPr>
      </p:pic>
      <p:grpSp>
        <p:nvGrpSpPr>
          <p:cNvPr id="32" name="グループ化 31"/>
          <p:cNvGrpSpPr/>
          <p:nvPr/>
        </p:nvGrpSpPr>
        <p:grpSpPr>
          <a:xfrm>
            <a:off x="917475" y="5059577"/>
            <a:ext cx="4180977" cy="1642453"/>
            <a:chOff x="-7432294" y="8379664"/>
            <a:chExt cx="4180977" cy="1642453"/>
          </a:xfrm>
        </p:grpSpPr>
        <p:cxnSp>
          <p:nvCxnSpPr>
            <p:cNvPr id="29" name="直線コネクタ 28"/>
            <p:cNvCxnSpPr/>
            <p:nvPr/>
          </p:nvCxnSpPr>
          <p:spPr>
            <a:xfrm flipH="1">
              <a:off x="-4830218" y="8379664"/>
              <a:ext cx="258676" cy="320595"/>
            </a:xfrm>
            <a:prstGeom prst="line">
              <a:avLst/>
            </a:prstGeom>
          </p:spPr>
          <p:style>
            <a:lnRef idx="1">
              <a:schemeClr val="dk1"/>
            </a:lnRef>
            <a:fillRef idx="0">
              <a:schemeClr val="dk1"/>
            </a:fillRef>
            <a:effectRef idx="0">
              <a:schemeClr val="dk1"/>
            </a:effectRef>
            <a:fontRef idx="minor">
              <a:schemeClr val="tx1"/>
            </a:fontRef>
          </p:style>
        </p:cxnSp>
        <p:sp>
          <p:nvSpPr>
            <p:cNvPr id="5" name="円/楕円 4"/>
            <p:cNvSpPr/>
            <p:nvPr/>
          </p:nvSpPr>
          <p:spPr>
            <a:xfrm>
              <a:off x="-7432294" y="8615627"/>
              <a:ext cx="4180977" cy="14064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solidFill>
                  <a:schemeClr val="tx1"/>
                </a:solidFill>
              </a:endParaRPr>
            </a:p>
          </p:txBody>
        </p:sp>
      </p:grpSp>
      <p:sp>
        <p:nvSpPr>
          <p:cNvPr id="8" name="円/楕円 7"/>
          <p:cNvSpPr/>
          <p:nvPr/>
        </p:nvSpPr>
        <p:spPr>
          <a:xfrm>
            <a:off x="3031297" y="3802349"/>
            <a:ext cx="2946797" cy="1417526"/>
          </a:xfrm>
          <a:prstGeom prst="ellipse">
            <a:avLst/>
          </a:prstGeom>
          <a:ln>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tLang="ja-JP" sz="2800" dirty="0">
              <a:solidFill>
                <a:prstClr val="black"/>
              </a:solidFill>
            </a:endParaRPr>
          </a:p>
        </p:txBody>
      </p:sp>
      <p:grpSp>
        <p:nvGrpSpPr>
          <p:cNvPr id="23" name="グループ化 22"/>
          <p:cNvGrpSpPr/>
          <p:nvPr/>
        </p:nvGrpSpPr>
        <p:grpSpPr>
          <a:xfrm>
            <a:off x="3199778" y="2324367"/>
            <a:ext cx="3491992" cy="978711"/>
            <a:chOff x="1463704" y="1980801"/>
            <a:chExt cx="3491992" cy="978711"/>
          </a:xfrm>
          <a:noFill/>
        </p:grpSpPr>
        <p:sp>
          <p:nvSpPr>
            <p:cNvPr id="24" name="円/楕円 23"/>
            <p:cNvSpPr/>
            <p:nvPr/>
          </p:nvSpPr>
          <p:spPr>
            <a:xfrm>
              <a:off x="1463704" y="1980801"/>
              <a:ext cx="2949262" cy="978711"/>
            </a:xfrm>
            <a:prstGeom prst="ellipse">
              <a:avLst/>
            </a:prstGeom>
            <a:solidFill>
              <a:schemeClr val="bg1"/>
            </a:solidFill>
            <a:ln>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tLang="ja-JP" sz="2800" dirty="0">
                <a:solidFill>
                  <a:prstClr val="black"/>
                </a:solidFill>
              </a:endParaRPr>
            </a:p>
          </p:txBody>
        </p:sp>
        <p:cxnSp>
          <p:nvCxnSpPr>
            <p:cNvPr id="28" name="直線コネクタ 27"/>
            <p:cNvCxnSpPr>
              <a:cxnSpLocks/>
            </p:cNvCxnSpPr>
            <p:nvPr/>
          </p:nvCxnSpPr>
          <p:spPr>
            <a:xfrm>
              <a:off x="4412966" y="2527455"/>
              <a:ext cx="542730" cy="109564"/>
            </a:xfrm>
            <a:prstGeom prst="line">
              <a:avLst/>
            </a:prstGeom>
            <a:grpFill/>
          </p:spPr>
          <p:style>
            <a:lnRef idx="1">
              <a:schemeClr val="dk1"/>
            </a:lnRef>
            <a:fillRef idx="0">
              <a:schemeClr val="dk1"/>
            </a:fillRef>
            <a:effectRef idx="0">
              <a:schemeClr val="dk1"/>
            </a:effectRef>
            <a:fontRef idx="minor">
              <a:schemeClr val="tx1"/>
            </a:fontRef>
          </p:style>
        </p:cxnSp>
      </p:grpSp>
      <p:sp>
        <p:nvSpPr>
          <p:cNvPr id="21" name="タイトル 1">
            <a:extLst>
              <a:ext uri="{FF2B5EF4-FFF2-40B4-BE49-F238E27FC236}">
                <a16:creationId xmlns:a16="http://schemas.microsoft.com/office/drawing/2014/main" id="{83F67EB0-EF1D-424D-A5ED-52AF760D414E}"/>
              </a:ext>
            </a:extLst>
          </p:cNvPr>
          <p:cNvSpPr txBox="1">
            <a:spLocks/>
          </p:cNvSpPr>
          <p:nvPr/>
        </p:nvSpPr>
        <p:spPr>
          <a:xfrm>
            <a:off x="-2184" y="8974"/>
            <a:ext cx="6569916" cy="690195"/>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a:pPr>
            <a:r>
              <a:rPr lang="ja-JP" altLang="en-US" sz="4800" dirty="0">
                <a:solidFill>
                  <a:sysClr val="windowText" lastClr="000000"/>
                </a:solidFill>
                <a:latin typeface="Calibri"/>
                <a:ea typeface="ＭＳ Ｐゴシック" panose="020B0600070205080204" pitchFamily="50" charset="-128"/>
              </a:rPr>
              <a:t>お宝ウェビング　活動①</a:t>
            </a:r>
          </a:p>
        </p:txBody>
      </p:sp>
      <p:sp>
        <p:nvSpPr>
          <p:cNvPr id="22" name="テキスト ボックス 21">
            <a:extLst>
              <a:ext uri="{FF2B5EF4-FFF2-40B4-BE49-F238E27FC236}">
                <a16:creationId xmlns:a16="http://schemas.microsoft.com/office/drawing/2014/main" id="{03AE7827-3960-4B43-8A97-7D31F7A5E010}"/>
              </a:ext>
            </a:extLst>
          </p:cNvPr>
          <p:cNvSpPr txBox="1"/>
          <p:nvPr/>
        </p:nvSpPr>
        <p:spPr>
          <a:xfrm>
            <a:off x="11531600" y="6283887"/>
            <a:ext cx="660400" cy="584775"/>
          </a:xfrm>
          <a:prstGeom prst="rect">
            <a:avLst/>
          </a:prstGeom>
          <a:noFill/>
        </p:spPr>
        <p:txBody>
          <a:bodyPr wrap="square" rtlCol="0">
            <a:spAutoFit/>
          </a:bodyPr>
          <a:lstStyle/>
          <a:p>
            <a:r>
              <a:rPr kumimoji="1" lang="ja-JP" altLang="en-US" sz="3200" dirty="0"/>
              <a:t>⑫</a:t>
            </a:r>
          </a:p>
        </p:txBody>
      </p:sp>
    </p:spTree>
    <p:extLst>
      <p:ext uri="{BB962C8B-B14F-4D97-AF65-F5344CB8AC3E}">
        <p14:creationId xmlns:p14="http://schemas.microsoft.com/office/powerpoint/2010/main" val="1254261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線コネクタ 25"/>
          <p:cNvCxnSpPr/>
          <p:nvPr/>
        </p:nvCxnSpPr>
        <p:spPr>
          <a:xfrm flipH="1">
            <a:off x="2305891" y="2648607"/>
            <a:ext cx="886433" cy="457905"/>
          </a:xfrm>
          <a:prstGeom prst="line">
            <a:avLst/>
          </a:prstGeom>
        </p:spPr>
        <p:style>
          <a:lnRef idx="1">
            <a:schemeClr val="dk1"/>
          </a:lnRef>
          <a:fillRef idx="0">
            <a:schemeClr val="dk1"/>
          </a:fillRef>
          <a:effectRef idx="0">
            <a:schemeClr val="dk1"/>
          </a:effectRef>
          <a:fontRef idx="minor">
            <a:schemeClr val="tx1"/>
          </a:fontRef>
        </p:style>
      </p:cxnSp>
      <p:grpSp>
        <p:nvGrpSpPr>
          <p:cNvPr id="23" name="グループ化 22"/>
          <p:cNvGrpSpPr/>
          <p:nvPr/>
        </p:nvGrpSpPr>
        <p:grpSpPr>
          <a:xfrm>
            <a:off x="2718829" y="2419381"/>
            <a:ext cx="3393950" cy="978711"/>
            <a:chOff x="1463704" y="1980801"/>
            <a:chExt cx="3393950" cy="978711"/>
          </a:xfrm>
          <a:solidFill>
            <a:schemeClr val="bg1"/>
          </a:solidFill>
        </p:grpSpPr>
        <p:sp>
          <p:nvSpPr>
            <p:cNvPr id="24" name="円/楕円 23"/>
            <p:cNvSpPr/>
            <p:nvPr/>
          </p:nvSpPr>
          <p:spPr>
            <a:xfrm>
              <a:off x="1463704" y="1980801"/>
              <a:ext cx="2949262" cy="978711"/>
            </a:xfrm>
            <a:prstGeom prst="ellipse">
              <a:avLst/>
            </a:prstGeom>
            <a:grpFill/>
            <a:ln>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tLang="ja-JP" sz="2800" dirty="0">
                <a:solidFill>
                  <a:prstClr val="black"/>
                </a:solidFill>
              </a:endParaRPr>
            </a:p>
          </p:txBody>
        </p:sp>
        <p:cxnSp>
          <p:nvCxnSpPr>
            <p:cNvPr id="28" name="直線コネクタ 27"/>
            <p:cNvCxnSpPr>
              <a:cxnSpLocks/>
            </p:cNvCxnSpPr>
            <p:nvPr/>
          </p:nvCxnSpPr>
          <p:spPr>
            <a:xfrm>
              <a:off x="4390533" y="2569925"/>
              <a:ext cx="467121" cy="317060"/>
            </a:xfrm>
            <a:prstGeom prst="line">
              <a:avLst/>
            </a:prstGeom>
            <a:grpFill/>
          </p:spPr>
          <p:style>
            <a:lnRef idx="1">
              <a:schemeClr val="dk1"/>
            </a:lnRef>
            <a:fillRef idx="0">
              <a:schemeClr val="dk1"/>
            </a:fillRef>
            <a:effectRef idx="0">
              <a:schemeClr val="dk1"/>
            </a:effectRef>
            <a:fontRef idx="minor">
              <a:schemeClr val="tx1"/>
            </a:fontRef>
          </p:style>
        </p:cxnSp>
      </p:grpSp>
      <p:cxnSp>
        <p:nvCxnSpPr>
          <p:cNvPr id="11" name="直線コネクタ 10"/>
          <p:cNvCxnSpPr/>
          <p:nvPr/>
        </p:nvCxnSpPr>
        <p:spPr>
          <a:xfrm>
            <a:off x="6482367" y="3773511"/>
            <a:ext cx="3265" cy="577537"/>
          </a:xfrm>
          <a:prstGeom prst="line">
            <a:avLst/>
          </a:prstGeom>
        </p:spPr>
        <p:style>
          <a:lnRef idx="1">
            <a:schemeClr val="dk1"/>
          </a:lnRef>
          <a:fillRef idx="0">
            <a:schemeClr val="dk1"/>
          </a:fillRef>
          <a:effectRef idx="0">
            <a:schemeClr val="dk1"/>
          </a:effectRef>
          <a:fontRef idx="minor">
            <a:schemeClr val="tx1"/>
          </a:fontRef>
        </p:style>
      </p:cxnSp>
      <p:sp>
        <p:nvSpPr>
          <p:cNvPr id="7" name="円/楕円 6"/>
          <p:cNvSpPr/>
          <p:nvPr/>
        </p:nvSpPr>
        <p:spPr>
          <a:xfrm>
            <a:off x="5741267" y="2901663"/>
            <a:ext cx="2949262" cy="978711"/>
          </a:xfrm>
          <a:prstGeom prst="ellipse">
            <a:avLst/>
          </a:prstGeom>
          <a:ln>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tLang="ja-JP" sz="2800" dirty="0">
              <a:solidFill>
                <a:prstClr val="black"/>
              </a:solidFill>
            </a:endParaRPr>
          </a:p>
        </p:txBody>
      </p:sp>
      <p:cxnSp>
        <p:nvCxnSpPr>
          <p:cNvPr id="6" name="直線コネクタ 5"/>
          <p:cNvCxnSpPr/>
          <p:nvPr/>
        </p:nvCxnSpPr>
        <p:spPr>
          <a:xfrm flipV="1">
            <a:off x="5683877" y="4903949"/>
            <a:ext cx="428902" cy="67296"/>
          </a:xfrm>
          <a:prstGeom prst="line">
            <a:avLst/>
          </a:prstGeom>
        </p:spPr>
        <p:style>
          <a:lnRef idx="1">
            <a:schemeClr val="dk1"/>
          </a:lnRef>
          <a:fillRef idx="0">
            <a:schemeClr val="dk1"/>
          </a:fillRef>
          <a:effectRef idx="0">
            <a:schemeClr val="dk1"/>
          </a:effectRef>
          <a:fontRef idx="minor">
            <a:schemeClr val="tx1"/>
          </a:fontRef>
        </p:style>
      </p:cxnSp>
      <p:grpSp>
        <p:nvGrpSpPr>
          <p:cNvPr id="4" name="グループ化 3"/>
          <p:cNvGrpSpPr/>
          <p:nvPr/>
        </p:nvGrpSpPr>
        <p:grpSpPr>
          <a:xfrm>
            <a:off x="118646" y="3000911"/>
            <a:ext cx="2949262" cy="1518139"/>
            <a:chOff x="62115" y="3135372"/>
            <a:chExt cx="2949262" cy="1518139"/>
          </a:xfrm>
          <a:solidFill>
            <a:schemeClr val="bg1"/>
          </a:solidFill>
        </p:grpSpPr>
        <p:sp>
          <p:nvSpPr>
            <p:cNvPr id="2" name="円/楕円 1"/>
            <p:cNvSpPr/>
            <p:nvPr/>
          </p:nvSpPr>
          <p:spPr>
            <a:xfrm>
              <a:off x="62115" y="3135372"/>
              <a:ext cx="2949262" cy="978711"/>
            </a:xfrm>
            <a:prstGeom prst="ellipse">
              <a:avLst/>
            </a:prstGeom>
            <a:grpFill/>
            <a:ln>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2800" dirty="0">
                <a:solidFill>
                  <a:prstClr val="black"/>
                </a:solidFill>
              </a:endParaRPr>
            </a:p>
          </p:txBody>
        </p:sp>
        <p:cxnSp>
          <p:nvCxnSpPr>
            <p:cNvPr id="12" name="直線コネクタ 11"/>
            <p:cNvCxnSpPr>
              <a:cxnSpLocks/>
            </p:cNvCxnSpPr>
            <p:nvPr/>
          </p:nvCxnSpPr>
          <p:spPr>
            <a:xfrm>
              <a:off x="1863881" y="4109303"/>
              <a:ext cx="1088629" cy="544208"/>
            </a:xfrm>
            <a:prstGeom prst="line">
              <a:avLst/>
            </a:prstGeom>
            <a:grpFill/>
          </p:spPr>
          <p:style>
            <a:lnRef idx="1">
              <a:schemeClr val="dk1"/>
            </a:lnRef>
            <a:fillRef idx="0">
              <a:schemeClr val="dk1"/>
            </a:fillRef>
            <a:effectRef idx="0">
              <a:schemeClr val="dk1"/>
            </a:effectRef>
            <a:fontRef idx="minor">
              <a:schemeClr val="tx1"/>
            </a:fontRef>
          </p:style>
        </p:cxnSp>
      </p:grpSp>
      <p:grpSp>
        <p:nvGrpSpPr>
          <p:cNvPr id="10" name="グループ化 9"/>
          <p:cNvGrpSpPr/>
          <p:nvPr/>
        </p:nvGrpSpPr>
        <p:grpSpPr>
          <a:xfrm>
            <a:off x="7030817" y="4267816"/>
            <a:ext cx="4284146" cy="978711"/>
            <a:chOff x="5169915" y="3767838"/>
            <a:chExt cx="3573815" cy="978711"/>
          </a:xfrm>
          <a:solidFill>
            <a:schemeClr val="bg1"/>
          </a:solidFill>
        </p:grpSpPr>
        <p:sp>
          <p:nvSpPr>
            <p:cNvPr id="13" name="円/楕円 12"/>
            <p:cNvSpPr/>
            <p:nvPr/>
          </p:nvSpPr>
          <p:spPr>
            <a:xfrm>
              <a:off x="5794468" y="3767838"/>
              <a:ext cx="2949262" cy="978711"/>
            </a:xfrm>
            <a:prstGeom prst="ellipse">
              <a:avLst/>
            </a:prstGeom>
            <a:grpFill/>
            <a:ln>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tLang="ja-JP" sz="2800" dirty="0">
                <a:solidFill>
                  <a:prstClr val="black"/>
                </a:solidFill>
              </a:endParaRPr>
            </a:p>
          </p:txBody>
        </p:sp>
        <p:cxnSp>
          <p:nvCxnSpPr>
            <p:cNvPr id="18" name="直線コネクタ 17"/>
            <p:cNvCxnSpPr/>
            <p:nvPr/>
          </p:nvCxnSpPr>
          <p:spPr>
            <a:xfrm>
              <a:off x="5169915" y="4331668"/>
              <a:ext cx="657831" cy="13254"/>
            </a:xfrm>
            <a:prstGeom prst="line">
              <a:avLst/>
            </a:prstGeom>
            <a:grpFill/>
          </p:spPr>
          <p:style>
            <a:lnRef idx="1">
              <a:schemeClr val="dk1"/>
            </a:lnRef>
            <a:fillRef idx="0">
              <a:schemeClr val="dk1"/>
            </a:fillRef>
            <a:effectRef idx="0">
              <a:schemeClr val="dk1"/>
            </a:effectRef>
            <a:fontRef idx="minor">
              <a:schemeClr val="tx1"/>
            </a:fontRef>
          </p:style>
        </p:cxnSp>
      </p:grpSp>
      <p:sp>
        <p:nvSpPr>
          <p:cNvPr id="22" name="テキスト ボックス 21"/>
          <p:cNvSpPr txBox="1"/>
          <p:nvPr/>
        </p:nvSpPr>
        <p:spPr>
          <a:xfrm>
            <a:off x="979807" y="747678"/>
            <a:ext cx="12350839" cy="1754326"/>
          </a:xfrm>
          <a:prstGeom prst="rect">
            <a:avLst/>
          </a:prstGeom>
          <a:noFill/>
        </p:spPr>
        <p:txBody>
          <a:bodyPr wrap="square" rtlCol="0">
            <a:spAutoFit/>
          </a:bodyPr>
          <a:lstStyle/>
          <a:p>
            <a:r>
              <a:rPr lang="ja-JP" altLang="en-US" sz="5400" dirty="0"/>
              <a:t>　友達の</a:t>
            </a:r>
            <a:r>
              <a:rPr lang="ja-JP" altLang="en-US" sz="5400" dirty="0">
                <a:solidFill>
                  <a:srgbClr val="FF0000"/>
                </a:solidFill>
              </a:rPr>
              <a:t>「強み」</a:t>
            </a:r>
            <a:r>
              <a:rPr lang="ja-JP" altLang="en-US" sz="5400" dirty="0"/>
              <a:t>を書き加えよう</a:t>
            </a:r>
            <a:endParaRPr lang="en-US" altLang="ja-JP" sz="5400" dirty="0"/>
          </a:p>
          <a:p>
            <a:r>
              <a:rPr lang="ja-JP" altLang="en-US" sz="5400" dirty="0"/>
              <a:t>　関係のあるものはつなげよう</a:t>
            </a:r>
            <a:endParaRPr lang="en-US" altLang="ja-JP" sz="5400" dirty="0"/>
          </a:p>
        </p:txBody>
      </p:sp>
      <p:grpSp>
        <p:nvGrpSpPr>
          <p:cNvPr id="15" name="グループ化 14"/>
          <p:cNvGrpSpPr/>
          <p:nvPr/>
        </p:nvGrpSpPr>
        <p:grpSpPr>
          <a:xfrm>
            <a:off x="8786138" y="2395197"/>
            <a:ext cx="3250252" cy="1872619"/>
            <a:chOff x="6540710" y="1679185"/>
            <a:chExt cx="3250252" cy="1936628"/>
          </a:xfrm>
        </p:grpSpPr>
        <p:cxnSp>
          <p:nvCxnSpPr>
            <p:cNvPr id="16" name="直線コネクタ 15"/>
            <p:cNvCxnSpPr>
              <a:cxnSpLocks/>
            </p:cNvCxnSpPr>
            <p:nvPr/>
          </p:nvCxnSpPr>
          <p:spPr>
            <a:xfrm flipH="1">
              <a:off x="7152332" y="2959513"/>
              <a:ext cx="532061" cy="656300"/>
            </a:xfrm>
            <a:prstGeom prst="line">
              <a:avLst/>
            </a:prstGeom>
          </p:spPr>
          <p:style>
            <a:lnRef idx="1">
              <a:schemeClr val="dk1"/>
            </a:lnRef>
            <a:fillRef idx="0">
              <a:schemeClr val="dk1"/>
            </a:fillRef>
            <a:effectRef idx="0">
              <a:schemeClr val="dk1"/>
            </a:effectRef>
            <a:fontRef idx="minor">
              <a:schemeClr val="tx1"/>
            </a:fontRef>
          </p:style>
        </p:cxnSp>
        <p:sp>
          <p:nvSpPr>
            <p:cNvPr id="20" name="円/楕円 19"/>
            <p:cNvSpPr/>
            <p:nvPr/>
          </p:nvSpPr>
          <p:spPr>
            <a:xfrm>
              <a:off x="6540710" y="1679185"/>
              <a:ext cx="3250252" cy="1398866"/>
            </a:xfrm>
            <a:prstGeom prst="ellipse">
              <a:avLst/>
            </a:prstGeom>
            <a:solidFill>
              <a:srgbClr val="FFFF66"/>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tLang="ja-JP" sz="2800" b="1" dirty="0"/>
            </a:p>
            <a:p>
              <a:pPr algn="ctr"/>
              <a:r>
                <a:rPr lang="ja-JP" altLang="en-US" sz="2800" b="1" dirty="0"/>
                <a:t>　　　　（名前）</a:t>
              </a:r>
            </a:p>
          </p:txBody>
        </p:sp>
      </p:grpSp>
      <p:grpSp>
        <p:nvGrpSpPr>
          <p:cNvPr id="17" name="グループ化 16"/>
          <p:cNvGrpSpPr/>
          <p:nvPr/>
        </p:nvGrpSpPr>
        <p:grpSpPr>
          <a:xfrm>
            <a:off x="5133128" y="4891390"/>
            <a:ext cx="4208348" cy="1764653"/>
            <a:chOff x="4159876" y="4891390"/>
            <a:chExt cx="3657599" cy="1581810"/>
          </a:xfrm>
        </p:grpSpPr>
        <p:sp>
          <p:nvSpPr>
            <p:cNvPr id="14" name="円/楕円 13"/>
            <p:cNvSpPr/>
            <p:nvPr/>
          </p:nvSpPr>
          <p:spPr>
            <a:xfrm>
              <a:off x="4159876" y="5494489"/>
              <a:ext cx="3657599" cy="978711"/>
            </a:xfrm>
            <a:prstGeom prst="ellipse">
              <a:avLst/>
            </a:prstGeom>
            <a:solidFill>
              <a:srgbClr val="FFFF66"/>
            </a:solidFill>
            <a:ln>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tLang="ja-JP" sz="2800" dirty="0">
                <a:solidFill>
                  <a:prstClr val="black"/>
                </a:solidFill>
              </a:endParaRPr>
            </a:p>
            <a:p>
              <a:pPr algn="ctr"/>
              <a:endParaRPr lang="en-US" altLang="ja-JP" sz="2800" b="1" dirty="0">
                <a:solidFill>
                  <a:prstClr val="black"/>
                </a:solidFill>
              </a:endParaRPr>
            </a:p>
            <a:p>
              <a:pPr algn="ctr"/>
              <a:r>
                <a:rPr lang="ja-JP" altLang="en-US" sz="2800" b="1" dirty="0">
                  <a:solidFill>
                    <a:prstClr val="black"/>
                  </a:solidFill>
                </a:rPr>
                <a:t>（名前）</a:t>
              </a:r>
              <a:endParaRPr lang="en-US" altLang="ja-JP" sz="2800" b="1" dirty="0">
                <a:solidFill>
                  <a:prstClr val="black"/>
                </a:solidFill>
              </a:endParaRPr>
            </a:p>
            <a:p>
              <a:pPr algn="ctr"/>
              <a:endParaRPr lang="en-US" altLang="ja-JP" sz="2800" dirty="0">
                <a:solidFill>
                  <a:prstClr val="black"/>
                </a:solidFill>
              </a:endParaRPr>
            </a:p>
          </p:txBody>
        </p:sp>
        <p:cxnSp>
          <p:nvCxnSpPr>
            <p:cNvPr id="29" name="直線コネクタ 28"/>
            <p:cNvCxnSpPr/>
            <p:nvPr/>
          </p:nvCxnSpPr>
          <p:spPr>
            <a:xfrm>
              <a:off x="5359161" y="4891390"/>
              <a:ext cx="245719" cy="603099"/>
            </a:xfrm>
            <a:prstGeom prst="line">
              <a:avLst/>
            </a:prstGeom>
          </p:spPr>
          <p:style>
            <a:lnRef idx="1">
              <a:schemeClr val="dk1"/>
            </a:lnRef>
            <a:fillRef idx="0">
              <a:schemeClr val="dk1"/>
            </a:fillRef>
            <a:effectRef idx="0">
              <a:schemeClr val="dk1"/>
            </a:effectRef>
            <a:fontRef idx="minor">
              <a:schemeClr val="tx1"/>
            </a:fontRef>
          </p:style>
        </p:cxnSp>
      </p:grpSp>
      <p:pic>
        <p:nvPicPr>
          <p:cNvPr id="19" name="図 18"/>
          <p:cNvPicPr>
            <a:picLocks noChangeAspect="1"/>
          </p:cNvPicPr>
          <p:nvPr/>
        </p:nvPicPr>
        <p:blipFill>
          <a:blip r:embed="rId3"/>
          <a:stretch>
            <a:fillRect/>
          </a:stretch>
        </p:blipFill>
        <p:spPr>
          <a:xfrm>
            <a:off x="5564330" y="3780760"/>
            <a:ext cx="1590897" cy="1476581"/>
          </a:xfrm>
          <a:prstGeom prst="rect">
            <a:avLst/>
          </a:prstGeom>
        </p:spPr>
      </p:pic>
      <p:sp>
        <p:nvSpPr>
          <p:cNvPr id="30" name="円/楕円 29"/>
          <p:cNvSpPr/>
          <p:nvPr/>
        </p:nvSpPr>
        <p:spPr>
          <a:xfrm>
            <a:off x="6795716" y="5832119"/>
            <a:ext cx="2949262" cy="978711"/>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800" b="1" dirty="0">
                <a:solidFill>
                  <a:prstClr val="black"/>
                </a:solidFill>
              </a:rPr>
              <a:t>（名前）</a:t>
            </a:r>
            <a:endParaRPr lang="en-US" altLang="ja-JP" sz="2800" b="1" dirty="0">
              <a:solidFill>
                <a:prstClr val="black"/>
              </a:solidFill>
            </a:endParaRPr>
          </a:p>
        </p:txBody>
      </p:sp>
      <p:grpSp>
        <p:nvGrpSpPr>
          <p:cNvPr id="27" name="グループ化 26"/>
          <p:cNvGrpSpPr/>
          <p:nvPr/>
        </p:nvGrpSpPr>
        <p:grpSpPr>
          <a:xfrm>
            <a:off x="133691" y="5257341"/>
            <a:ext cx="4180977" cy="1553489"/>
            <a:chOff x="930231" y="5342804"/>
            <a:chExt cx="4180977" cy="1553489"/>
          </a:xfrm>
        </p:grpSpPr>
        <p:cxnSp>
          <p:nvCxnSpPr>
            <p:cNvPr id="31" name="直線コネクタ 30"/>
            <p:cNvCxnSpPr/>
            <p:nvPr/>
          </p:nvCxnSpPr>
          <p:spPr>
            <a:xfrm flipH="1">
              <a:off x="3620805" y="5342804"/>
              <a:ext cx="453464" cy="260851"/>
            </a:xfrm>
            <a:prstGeom prst="line">
              <a:avLst/>
            </a:prstGeom>
          </p:spPr>
          <p:style>
            <a:lnRef idx="1">
              <a:schemeClr val="dk1"/>
            </a:lnRef>
            <a:fillRef idx="0">
              <a:schemeClr val="dk1"/>
            </a:fillRef>
            <a:effectRef idx="0">
              <a:schemeClr val="dk1"/>
            </a:effectRef>
            <a:fontRef idx="minor">
              <a:schemeClr val="tx1"/>
            </a:fontRef>
          </p:style>
        </p:cxnSp>
        <p:sp>
          <p:nvSpPr>
            <p:cNvPr id="32" name="円/楕円 31"/>
            <p:cNvSpPr/>
            <p:nvPr/>
          </p:nvSpPr>
          <p:spPr>
            <a:xfrm>
              <a:off x="930231" y="5489803"/>
              <a:ext cx="4180977" cy="14064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solidFill>
                  <a:schemeClr val="tx1"/>
                </a:solidFill>
              </a:endParaRPr>
            </a:p>
          </p:txBody>
        </p:sp>
      </p:grpSp>
      <p:sp>
        <p:nvSpPr>
          <p:cNvPr id="8" name="円/楕円 7"/>
          <p:cNvSpPr/>
          <p:nvPr/>
        </p:nvSpPr>
        <p:spPr>
          <a:xfrm>
            <a:off x="2759730" y="4277364"/>
            <a:ext cx="2953937" cy="1149610"/>
          </a:xfrm>
          <a:prstGeom prst="ellipse">
            <a:avLst/>
          </a:prstGeom>
          <a:ln>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tLang="ja-JP" sz="2800" dirty="0">
              <a:solidFill>
                <a:prstClr val="black"/>
              </a:solidFill>
            </a:endParaRPr>
          </a:p>
        </p:txBody>
      </p:sp>
      <p:sp>
        <p:nvSpPr>
          <p:cNvPr id="33" name="タイトル 1">
            <a:extLst>
              <a:ext uri="{FF2B5EF4-FFF2-40B4-BE49-F238E27FC236}">
                <a16:creationId xmlns:a16="http://schemas.microsoft.com/office/drawing/2014/main" id="{E188A65B-7E9B-4601-B5B8-1EAB64CB4B1A}"/>
              </a:ext>
            </a:extLst>
          </p:cNvPr>
          <p:cNvSpPr txBox="1">
            <a:spLocks/>
          </p:cNvSpPr>
          <p:nvPr/>
        </p:nvSpPr>
        <p:spPr>
          <a:xfrm>
            <a:off x="-9673" y="-2210"/>
            <a:ext cx="6574804" cy="724891"/>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a:pPr>
            <a:r>
              <a:rPr lang="ja-JP" altLang="en-US" sz="4800" dirty="0">
                <a:solidFill>
                  <a:sysClr val="windowText" lastClr="000000"/>
                </a:solidFill>
                <a:latin typeface="Calibri"/>
                <a:ea typeface="ＭＳ Ｐゴシック" panose="020B0600070205080204" pitchFamily="50" charset="-128"/>
              </a:rPr>
              <a:t>お宝ウェビング　活動②</a:t>
            </a:r>
          </a:p>
        </p:txBody>
      </p:sp>
      <p:sp>
        <p:nvSpPr>
          <p:cNvPr id="34" name="テキスト ボックス 33">
            <a:extLst>
              <a:ext uri="{FF2B5EF4-FFF2-40B4-BE49-F238E27FC236}">
                <a16:creationId xmlns:a16="http://schemas.microsoft.com/office/drawing/2014/main" id="{185238E3-E69F-46CC-8476-E1874709C70E}"/>
              </a:ext>
            </a:extLst>
          </p:cNvPr>
          <p:cNvSpPr txBox="1"/>
          <p:nvPr/>
        </p:nvSpPr>
        <p:spPr>
          <a:xfrm>
            <a:off x="11531600" y="6283887"/>
            <a:ext cx="660400" cy="584775"/>
          </a:xfrm>
          <a:prstGeom prst="rect">
            <a:avLst/>
          </a:prstGeom>
          <a:noFill/>
        </p:spPr>
        <p:txBody>
          <a:bodyPr wrap="square" rtlCol="0">
            <a:spAutoFit/>
          </a:bodyPr>
          <a:lstStyle/>
          <a:p>
            <a:r>
              <a:rPr lang="ja-JP" altLang="en-US" sz="3200" dirty="0"/>
              <a:t>⑬</a:t>
            </a:r>
            <a:endParaRPr kumimoji="1" lang="ja-JP" altLang="en-US" sz="3200" dirty="0"/>
          </a:p>
        </p:txBody>
      </p:sp>
    </p:spTree>
    <p:extLst>
      <p:ext uri="{BB962C8B-B14F-4D97-AF65-F5344CB8AC3E}">
        <p14:creationId xmlns:p14="http://schemas.microsoft.com/office/powerpoint/2010/main" val="2532069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9149" y="2343135"/>
            <a:ext cx="2315606" cy="2412618"/>
          </a:xfrm>
          <a:prstGeom prst="rect">
            <a:avLst/>
          </a:prstGeom>
        </p:spPr>
      </p:pic>
      <p:cxnSp>
        <p:nvCxnSpPr>
          <p:cNvPr id="7" name="直線コネクタ 6"/>
          <p:cNvCxnSpPr/>
          <p:nvPr/>
        </p:nvCxnSpPr>
        <p:spPr>
          <a:xfrm flipH="1">
            <a:off x="9217573" y="6662207"/>
            <a:ext cx="47297" cy="0"/>
          </a:xfrm>
          <a:prstGeom prst="line">
            <a:avLst/>
          </a:prstGeom>
        </p:spPr>
        <p:style>
          <a:lnRef idx="1">
            <a:schemeClr val="accent1"/>
          </a:lnRef>
          <a:fillRef idx="0">
            <a:schemeClr val="accent1"/>
          </a:fillRef>
          <a:effectRef idx="0">
            <a:schemeClr val="accent1"/>
          </a:effectRef>
          <a:fontRef idx="minor">
            <a:schemeClr val="tx1"/>
          </a:fontRef>
        </p:style>
      </p:cxnSp>
      <p:pic>
        <p:nvPicPr>
          <p:cNvPr id="17" name="図 16"/>
          <p:cNvPicPr>
            <a:picLocks noChangeAspect="1"/>
          </p:cNvPicPr>
          <p:nvPr/>
        </p:nvPicPr>
        <p:blipFill>
          <a:blip r:embed="rId4"/>
          <a:stretch>
            <a:fillRect/>
          </a:stretch>
        </p:blipFill>
        <p:spPr>
          <a:xfrm>
            <a:off x="5505813" y="3936851"/>
            <a:ext cx="888191" cy="723172"/>
          </a:xfrm>
          <a:prstGeom prst="rect">
            <a:avLst/>
          </a:prstGeom>
        </p:spPr>
      </p:pic>
      <p:sp>
        <p:nvSpPr>
          <p:cNvPr id="18" name="テキスト ボックス 17"/>
          <p:cNvSpPr txBox="1"/>
          <p:nvPr/>
        </p:nvSpPr>
        <p:spPr>
          <a:xfrm>
            <a:off x="0" y="713029"/>
            <a:ext cx="12682732" cy="1754326"/>
          </a:xfrm>
          <a:prstGeom prst="rect">
            <a:avLst/>
          </a:prstGeom>
          <a:noFill/>
        </p:spPr>
        <p:txBody>
          <a:bodyPr wrap="square" rtlCol="0">
            <a:spAutoFit/>
          </a:bodyPr>
          <a:lstStyle/>
          <a:p>
            <a:r>
              <a:rPr lang="ja-JP" altLang="en-US" sz="2800" dirty="0">
                <a:solidFill>
                  <a:prstClr val="black"/>
                </a:solidFill>
              </a:rPr>
              <a:t>　</a:t>
            </a:r>
            <a:r>
              <a:rPr lang="ja-JP" altLang="en-US" sz="3600" dirty="0">
                <a:solidFill>
                  <a:prstClr val="black"/>
                </a:solidFill>
              </a:rPr>
              <a:t>　</a:t>
            </a:r>
            <a:r>
              <a:rPr lang="ja-JP" altLang="en-US" sz="5400" dirty="0"/>
              <a:t>これがあれば大夫！と思える</a:t>
            </a:r>
            <a:r>
              <a:rPr lang="ja-JP" altLang="en-US" sz="5400" dirty="0">
                <a:solidFill>
                  <a:srgbClr val="FF0000"/>
                </a:solidFill>
              </a:rPr>
              <a:t>「強み」</a:t>
            </a:r>
            <a:r>
              <a:rPr lang="ja-JP" altLang="en-US" sz="5400" dirty="0">
                <a:solidFill>
                  <a:prstClr val="black"/>
                </a:solidFill>
              </a:rPr>
              <a:t>を</a:t>
            </a:r>
            <a:endParaRPr lang="en-US" altLang="ja-JP" sz="5400" dirty="0">
              <a:solidFill>
                <a:prstClr val="black"/>
              </a:solidFill>
            </a:endParaRPr>
          </a:p>
          <a:p>
            <a:r>
              <a:rPr lang="ja-JP" altLang="en-US" sz="5400" dirty="0">
                <a:solidFill>
                  <a:prstClr val="black"/>
                </a:solidFill>
              </a:rPr>
              <a:t>　２つ選んで、リュックサックに入れよう</a:t>
            </a:r>
            <a:endParaRPr lang="en-US" altLang="ja-JP" sz="5400" dirty="0">
              <a:solidFill>
                <a:prstClr val="black"/>
              </a:solidFill>
            </a:endParaRPr>
          </a:p>
        </p:txBody>
      </p:sp>
      <p:sp>
        <p:nvSpPr>
          <p:cNvPr id="21" name="テキスト ボックス 20"/>
          <p:cNvSpPr txBox="1"/>
          <p:nvPr/>
        </p:nvSpPr>
        <p:spPr>
          <a:xfrm>
            <a:off x="1197735" y="4731186"/>
            <a:ext cx="8545471" cy="1508105"/>
          </a:xfrm>
          <a:prstGeom prst="rect">
            <a:avLst/>
          </a:prstGeom>
          <a:noFill/>
        </p:spPr>
        <p:txBody>
          <a:bodyPr wrap="square" rtlCol="0">
            <a:spAutoFit/>
          </a:bodyPr>
          <a:lstStyle/>
          <a:p>
            <a:r>
              <a:rPr lang="en-US" altLang="ja-JP" sz="3600" dirty="0">
                <a:solidFill>
                  <a:prstClr val="black"/>
                </a:solidFill>
              </a:rPr>
              <a:t>【</a:t>
            </a:r>
            <a:r>
              <a:rPr lang="ja-JP" altLang="en-US" sz="3600" dirty="0">
                <a:solidFill>
                  <a:prstClr val="black"/>
                </a:solidFill>
              </a:rPr>
              <a:t>選んだ理由</a:t>
            </a:r>
            <a:r>
              <a:rPr lang="en-US" altLang="ja-JP" sz="3600" dirty="0">
                <a:solidFill>
                  <a:prstClr val="black"/>
                </a:solidFill>
              </a:rPr>
              <a:t>】</a:t>
            </a:r>
            <a:r>
              <a:rPr lang="ja-JP" altLang="en-US" sz="2800" dirty="0">
                <a:solidFill>
                  <a:prstClr val="black"/>
                </a:solidFill>
              </a:rPr>
              <a:t>　</a:t>
            </a:r>
            <a:endParaRPr lang="en-US" altLang="ja-JP" sz="2800" dirty="0">
              <a:solidFill>
                <a:prstClr val="black"/>
              </a:solidFill>
            </a:endParaRPr>
          </a:p>
          <a:p>
            <a:r>
              <a:rPr lang="ja-JP" altLang="en-US" sz="2800" dirty="0">
                <a:solidFill>
                  <a:prstClr val="black"/>
                </a:solidFill>
              </a:rPr>
              <a:t>　</a:t>
            </a:r>
            <a:endParaRPr lang="en-US" altLang="ja-JP" sz="2800" dirty="0">
              <a:solidFill>
                <a:prstClr val="black"/>
              </a:solidFill>
            </a:endParaRPr>
          </a:p>
          <a:p>
            <a:endParaRPr lang="en-US" altLang="ja-JP" sz="2800" dirty="0">
              <a:solidFill>
                <a:prstClr val="black"/>
              </a:solidFill>
            </a:endParaRPr>
          </a:p>
        </p:txBody>
      </p:sp>
      <p:sp>
        <p:nvSpPr>
          <p:cNvPr id="22" name="テキスト ボックス 21"/>
          <p:cNvSpPr txBox="1"/>
          <p:nvPr/>
        </p:nvSpPr>
        <p:spPr>
          <a:xfrm>
            <a:off x="152180" y="2408708"/>
            <a:ext cx="4294650" cy="646331"/>
          </a:xfrm>
          <a:prstGeom prst="rect">
            <a:avLst/>
          </a:prstGeom>
          <a:noFill/>
        </p:spPr>
        <p:txBody>
          <a:bodyPr wrap="square" rtlCol="0">
            <a:spAutoFit/>
          </a:bodyPr>
          <a:lstStyle/>
          <a:p>
            <a:r>
              <a:rPr lang="en-US" altLang="ja-JP" sz="3600" dirty="0">
                <a:solidFill>
                  <a:prstClr val="black"/>
                </a:solidFill>
              </a:rPr>
              <a:t>【</a:t>
            </a:r>
            <a:r>
              <a:rPr lang="ja-JP" altLang="en-US" sz="3600" dirty="0">
                <a:solidFill>
                  <a:prstClr val="black"/>
                </a:solidFill>
              </a:rPr>
              <a:t>選んだ「強み」</a:t>
            </a:r>
            <a:r>
              <a:rPr lang="en-US" altLang="ja-JP" sz="3600" dirty="0">
                <a:solidFill>
                  <a:prstClr val="black"/>
                </a:solidFill>
              </a:rPr>
              <a:t>】</a:t>
            </a:r>
          </a:p>
        </p:txBody>
      </p:sp>
      <p:sp>
        <p:nvSpPr>
          <p:cNvPr id="3" name="正方形/長方形 2"/>
          <p:cNvSpPr/>
          <p:nvPr/>
        </p:nvSpPr>
        <p:spPr>
          <a:xfrm>
            <a:off x="1197735" y="4801817"/>
            <a:ext cx="9878095" cy="1853072"/>
          </a:xfrm>
          <a:prstGeom prst="rect">
            <a:avLst/>
          </a:prstGeom>
          <a:noFill/>
          <a:ln>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dirty="0">
              <a:solidFill>
                <a:prstClr val="black"/>
              </a:solidFill>
            </a:endParaRPr>
          </a:p>
        </p:txBody>
      </p:sp>
      <p:sp>
        <p:nvSpPr>
          <p:cNvPr id="5" name="角丸四角形 4"/>
          <p:cNvSpPr/>
          <p:nvPr/>
        </p:nvSpPr>
        <p:spPr>
          <a:xfrm>
            <a:off x="326896" y="3005626"/>
            <a:ext cx="4119934" cy="1584901"/>
          </a:xfrm>
          <a:prstGeom prst="roundRect">
            <a:avLst/>
          </a:prstGeom>
          <a:ln>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2800" dirty="0">
              <a:solidFill>
                <a:prstClr val="black"/>
              </a:solidFill>
            </a:endParaRPr>
          </a:p>
        </p:txBody>
      </p:sp>
      <p:sp>
        <p:nvSpPr>
          <p:cNvPr id="24" name="角丸四角形 23"/>
          <p:cNvSpPr/>
          <p:nvPr/>
        </p:nvSpPr>
        <p:spPr>
          <a:xfrm>
            <a:off x="7595130" y="2986343"/>
            <a:ext cx="4428770" cy="1604184"/>
          </a:xfrm>
          <a:prstGeom prst="roundRect">
            <a:avLst/>
          </a:prstGeom>
          <a:ln>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tLang="ja-JP" sz="2800" dirty="0">
              <a:solidFill>
                <a:prstClr val="black"/>
              </a:solidFill>
            </a:endParaRPr>
          </a:p>
        </p:txBody>
      </p:sp>
      <p:sp>
        <p:nvSpPr>
          <p:cNvPr id="14" name="右矢印 13"/>
          <p:cNvSpPr/>
          <p:nvPr/>
        </p:nvSpPr>
        <p:spPr>
          <a:xfrm>
            <a:off x="4433479" y="3617283"/>
            <a:ext cx="432319" cy="361586"/>
          </a:xfrm>
          <a:prstGeom prst="rightArrow">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19" name="図 18"/>
          <p:cNvPicPr>
            <a:picLocks noChangeAspect="1"/>
          </p:cNvPicPr>
          <p:nvPr/>
        </p:nvPicPr>
        <p:blipFill>
          <a:blip r:embed="rId5"/>
          <a:stretch>
            <a:fillRect/>
          </a:stretch>
        </p:blipFill>
        <p:spPr>
          <a:xfrm rot="10800000">
            <a:off x="7160974" y="3625237"/>
            <a:ext cx="434156" cy="365792"/>
          </a:xfrm>
          <a:prstGeom prst="rect">
            <a:avLst/>
          </a:prstGeom>
        </p:spPr>
      </p:pic>
      <p:sp>
        <p:nvSpPr>
          <p:cNvPr id="13" name="タイトル 1">
            <a:extLst>
              <a:ext uri="{FF2B5EF4-FFF2-40B4-BE49-F238E27FC236}">
                <a16:creationId xmlns:a16="http://schemas.microsoft.com/office/drawing/2014/main" id="{78E51636-1907-4698-B5AB-008A65819FC6}"/>
              </a:ext>
            </a:extLst>
          </p:cNvPr>
          <p:cNvSpPr txBox="1">
            <a:spLocks/>
          </p:cNvSpPr>
          <p:nvPr/>
        </p:nvSpPr>
        <p:spPr>
          <a:xfrm>
            <a:off x="0" y="7670"/>
            <a:ext cx="7951304" cy="724891"/>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a:pPr>
            <a:r>
              <a:rPr lang="ja-JP" altLang="en-US" sz="4800" dirty="0">
                <a:solidFill>
                  <a:sysClr val="windowText" lastClr="000000"/>
                </a:solidFill>
                <a:latin typeface="Calibri"/>
                <a:ea typeface="ＭＳ Ｐゴシック" panose="020B0600070205080204" pitchFamily="50" charset="-128"/>
              </a:rPr>
              <a:t>これがあれば大丈夫　活動①　　</a:t>
            </a:r>
          </a:p>
        </p:txBody>
      </p:sp>
      <p:sp>
        <p:nvSpPr>
          <p:cNvPr id="16" name="テキスト ボックス 15">
            <a:extLst>
              <a:ext uri="{FF2B5EF4-FFF2-40B4-BE49-F238E27FC236}">
                <a16:creationId xmlns:a16="http://schemas.microsoft.com/office/drawing/2014/main" id="{04A673A4-6C0F-4834-8C12-B14D8FE7C1E0}"/>
              </a:ext>
            </a:extLst>
          </p:cNvPr>
          <p:cNvSpPr txBox="1"/>
          <p:nvPr/>
        </p:nvSpPr>
        <p:spPr>
          <a:xfrm>
            <a:off x="11531600" y="6283887"/>
            <a:ext cx="660400" cy="584775"/>
          </a:xfrm>
          <a:prstGeom prst="rect">
            <a:avLst/>
          </a:prstGeom>
          <a:noFill/>
        </p:spPr>
        <p:txBody>
          <a:bodyPr wrap="square" rtlCol="0">
            <a:spAutoFit/>
          </a:bodyPr>
          <a:lstStyle/>
          <a:p>
            <a:r>
              <a:rPr lang="ja-JP" altLang="en-US" sz="3200" dirty="0"/>
              <a:t>⑭</a:t>
            </a:r>
            <a:endParaRPr kumimoji="1" lang="ja-JP" altLang="en-US" sz="3200" dirty="0"/>
          </a:p>
        </p:txBody>
      </p:sp>
    </p:spTree>
    <p:extLst>
      <p:ext uri="{BB962C8B-B14F-4D97-AF65-F5344CB8AC3E}">
        <p14:creationId xmlns:p14="http://schemas.microsoft.com/office/powerpoint/2010/main" val="923630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円/楕円 5"/>
          <p:cNvSpPr/>
          <p:nvPr/>
        </p:nvSpPr>
        <p:spPr>
          <a:xfrm>
            <a:off x="511444" y="1336549"/>
            <a:ext cx="11189776" cy="4351329"/>
          </a:xfrm>
          <a:prstGeom prst="ellipse">
            <a:avLst/>
          </a:prstGeom>
          <a:noFill/>
          <a:ln w="571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5000"/>
              </a:lnSpc>
            </a:pPr>
            <a:endParaRPr lang="en-US" altLang="ja-JP" sz="5400" dirty="0">
              <a:solidFill>
                <a:schemeClr val="tx1"/>
              </a:solidFill>
            </a:endParaRPr>
          </a:p>
          <a:p>
            <a:pPr algn="ctr">
              <a:lnSpc>
                <a:spcPts val="5000"/>
              </a:lnSpc>
            </a:pPr>
            <a:r>
              <a:rPr lang="ja-JP" altLang="en-US" sz="6600" dirty="0">
                <a:solidFill>
                  <a:schemeClr val="tx1"/>
                </a:solidFill>
              </a:rPr>
              <a:t>・話し手を見て</a:t>
            </a:r>
            <a:endParaRPr lang="en-US" altLang="ja-JP" sz="6600" dirty="0">
              <a:solidFill>
                <a:schemeClr val="tx1"/>
              </a:solidFill>
            </a:endParaRPr>
          </a:p>
          <a:p>
            <a:pPr algn="ctr">
              <a:lnSpc>
                <a:spcPts val="5000"/>
              </a:lnSpc>
            </a:pPr>
            <a:r>
              <a:rPr lang="ja-JP" altLang="en-US" sz="6600" dirty="0">
                <a:solidFill>
                  <a:schemeClr val="tx1"/>
                </a:solidFill>
              </a:rPr>
              <a:t>　</a:t>
            </a:r>
            <a:endParaRPr lang="en-US" altLang="ja-JP" sz="6600" dirty="0">
              <a:solidFill>
                <a:schemeClr val="tx1"/>
              </a:solidFill>
            </a:endParaRPr>
          </a:p>
          <a:p>
            <a:pPr algn="ctr">
              <a:lnSpc>
                <a:spcPts val="5000"/>
              </a:lnSpc>
            </a:pPr>
            <a:r>
              <a:rPr lang="ja-JP" altLang="en-US" sz="6600" dirty="0">
                <a:solidFill>
                  <a:schemeClr val="tx1"/>
                </a:solidFill>
              </a:rPr>
              <a:t>・関心をもって</a:t>
            </a:r>
            <a:endParaRPr lang="en-US" altLang="ja-JP" sz="6600" dirty="0">
              <a:solidFill>
                <a:schemeClr val="tx1"/>
              </a:solidFill>
            </a:endParaRPr>
          </a:p>
          <a:p>
            <a:pPr algn="ctr">
              <a:lnSpc>
                <a:spcPts val="5000"/>
              </a:lnSpc>
            </a:pPr>
            <a:endParaRPr lang="en-US" altLang="ja-JP" sz="6600" dirty="0">
              <a:solidFill>
                <a:schemeClr val="tx1"/>
              </a:solidFill>
            </a:endParaRPr>
          </a:p>
          <a:p>
            <a:pPr algn="ctr">
              <a:lnSpc>
                <a:spcPts val="5000"/>
              </a:lnSpc>
            </a:pPr>
            <a:r>
              <a:rPr lang="ja-JP" altLang="en-US" sz="6600" dirty="0">
                <a:solidFill>
                  <a:schemeClr val="tx1"/>
                </a:solidFill>
              </a:rPr>
              <a:t>・最後まで きく</a:t>
            </a:r>
            <a:endParaRPr lang="en-US" altLang="ja-JP" sz="6600" dirty="0">
              <a:solidFill>
                <a:schemeClr val="tx1"/>
              </a:solidFill>
            </a:endParaRPr>
          </a:p>
          <a:p>
            <a:pPr algn="ctr"/>
            <a:endParaRPr lang="ja-JP" altLang="en-US" sz="4400" dirty="0">
              <a:solidFill>
                <a:schemeClr val="tx1"/>
              </a:solidFill>
            </a:endParaRPr>
          </a:p>
        </p:txBody>
      </p:sp>
      <p:pic>
        <p:nvPicPr>
          <p:cNvPr id="4" name="図 3"/>
          <p:cNvPicPr>
            <a:picLocks noChangeAspect="1"/>
          </p:cNvPicPr>
          <p:nvPr/>
        </p:nvPicPr>
        <p:blipFill rotWithShape="1">
          <a:blip r:embed="rId3">
            <a:extLst>
              <a:ext uri="{28A0092B-C50C-407E-A947-70E740481C1C}">
                <a14:useLocalDpi xmlns:a14="http://schemas.microsoft.com/office/drawing/2010/main" val="0"/>
              </a:ext>
            </a:extLst>
          </a:blip>
          <a:srcRect t="43005" r="37240" b="24196"/>
          <a:stretch/>
        </p:blipFill>
        <p:spPr>
          <a:xfrm>
            <a:off x="7690692" y="5094661"/>
            <a:ext cx="3499945" cy="1696941"/>
          </a:xfrm>
          <a:prstGeom prst="rect">
            <a:avLst/>
          </a:prstGeom>
        </p:spPr>
      </p:pic>
      <p:sp>
        <p:nvSpPr>
          <p:cNvPr id="2" name="テキスト ボックス 1"/>
          <p:cNvSpPr txBox="1"/>
          <p:nvPr/>
        </p:nvSpPr>
        <p:spPr>
          <a:xfrm>
            <a:off x="2456926" y="66398"/>
            <a:ext cx="7433445" cy="1107996"/>
          </a:xfrm>
          <a:prstGeom prst="rect">
            <a:avLst/>
          </a:prstGeom>
          <a:noFill/>
        </p:spPr>
        <p:txBody>
          <a:bodyPr wrap="none" rtlCol="0">
            <a:spAutoFit/>
          </a:bodyPr>
          <a:lstStyle/>
          <a:p>
            <a:r>
              <a:rPr lang="ja-JP" altLang="en-US" sz="6600" dirty="0"/>
              <a:t>話をきくときの　約束</a:t>
            </a:r>
          </a:p>
        </p:txBody>
      </p:sp>
      <p:sp>
        <p:nvSpPr>
          <p:cNvPr id="3" name="テキスト ボックス 2">
            <a:extLst>
              <a:ext uri="{FF2B5EF4-FFF2-40B4-BE49-F238E27FC236}">
                <a16:creationId xmlns:a16="http://schemas.microsoft.com/office/drawing/2014/main" id="{6A28581A-A140-48D1-AA0C-58DEC4EFE162}"/>
              </a:ext>
            </a:extLst>
          </p:cNvPr>
          <p:cNvSpPr txBox="1"/>
          <p:nvPr/>
        </p:nvSpPr>
        <p:spPr>
          <a:xfrm>
            <a:off x="11531600" y="6283887"/>
            <a:ext cx="660400" cy="584775"/>
          </a:xfrm>
          <a:prstGeom prst="rect">
            <a:avLst/>
          </a:prstGeom>
          <a:noFill/>
        </p:spPr>
        <p:txBody>
          <a:bodyPr wrap="square" rtlCol="0">
            <a:spAutoFit/>
          </a:bodyPr>
          <a:lstStyle/>
          <a:p>
            <a:r>
              <a:rPr lang="ja-JP" altLang="en-US" sz="3200" dirty="0"/>
              <a:t>①</a:t>
            </a:r>
            <a:endParaRPr kumimoji="1" lang="ja-JP" altLang="en-US" sz="3200" dirty="0"/>
          </a:p>
        </p:txBody>
      </p:sp>
    </p:spTree>
    <p:extLst>
      <p:ext uri="{BB962C8B-B14F-4D97-AF65-F5344CB8AC3E}">
        <p14:creationId xmlns:p14="http://schemas.microsoft.com/office/powerpoint/2010/main" val="1246218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275616" y="4101679"/>
            <a:ext cx="9144000" cy="3824124"/>
          </a:xfrm>
          <a:prstGeom prst="rect">
            <a:avLst/>
          </a:prstGeom>
          <a:noFill/>
        </p:spPr>
        <p:txBody>
          <a:bodyPr wrap="square" rtlCol="0">
            <a:spAutoFit/>
          </a:bodyPr>
          <a:lstStyle/>
          <a:p>
            <a:pPr lvl="0"/>
            <a:r>
              <a:rPr lang="ja-JP" altLang="en-US" sz="4800" dirty="0">
                <a:latin typeface="+mj-ea"/>
                <a:ea typeface="+mj-ea"/>
              </a:rPr>
              <a:t>　　</a:t>
            </a:r>
            <a:r>
              <a:rPr lang="ja-JP" altLang="en-US" sz="4800" dirty="0">
                <a:solidFill>
                  <a:prstClr val="black"/>
                </a:solidFill>
                <a:latin typeface="ＭＳ Ｐゴシック" panose="020B0600070205080204" pitchFamily="50" charset="-128"/>
              </a:rPr>
              <a:t>考え方、行動、からだ</a:t>
            </a:r>
            <a:r>
              <a:rPr lang="ja-JP" altLang="en-US" sz="4400" dirty="0">
                <a:solidFill>
                  <a:prstClr val="black"/>
                </a:solidFill>
                <a:latin typeface="ＭＳ Ｐゴシック" panose="020B0600070205080204" pitchFamily="50" charset="-128"/>
              </a:rPr>
              <a:t>　など</a:t>
            </a:r>
            <a:endParaRPr lang="en-US" altLang="ja-JP" sz="4400" dirty="0">
              <a:solidFill>
                <a:prstClr val="black"/>
              </a:solidFill>
              <a:latin typeface="ＭＳ Ｐゴシック" panose="020B0600070205080204" pitchFamily="50" charset="-128"/>
            </a:endParaRPr>
          </a:p>
          <a:p>
            <a:pPr>
              <a:lnSpc>
                <a:spcPts val="2500"/>
              </a:lnSpc>
            </a:pPr>
            <a:r>
              <a:rPr lang="ja-JP" altLang="en-US" sz="4800" dirty="0">
                <a:latin typeface="+mj-ea"/>
                <a:ea typeface="+mj-ea"/>
              </a:rPr>
              <a:t>　　　</a:t>
            </a:r>
            <a:endParaRPr lang="en-US" altLang="ja-JP" sz="4800" dirty="0">
              <a:latin typeface="+mj-ea"/>
              <a:ea typeface="+mj-ea"/>
            </a:endParaRPr>
          </a:p>
          <a:p>
            <a:pPr>
              <a:lnSpc>
                <a:spcPts val="2500"/>
              </a:lnSpc>
            </a:pPr>
            <a:endParaRPr lang="en-US" altLang="ja-JP" sz="4800" dirty="0">
              <a:latin typeface="+mj-ea"/>
              <a:ea typeface="+mj-ea"/>
            </a:endParaRPr>
          </a:p>
          <a:p>
            <a:pPr>
              <a:lnSpc>
                <a:spcPts val="2500"/>
              </a:lnSpc>
            </a:pPr>
            <a:r>
              <a:rPr lang="ja-JP" altLang="en-US" sz="6000" dirty="0">
                <a:latin typeface="+mj-ea"/>
                <a:ea typeface="+mj-ea"/>
              </a:rPr>
              <a:t>　　自分に　あるもの</a:t>
            </a:r>
            <a:endParaRPr lang="en-US" altLang="ja-JP" sz="6000" dirty="0">
              <a:latin typeface="+mj-ea"/>
              <a:ea typeface="+mj-ea"/>
            </a:endParaRPr>
          </a:p>
          <a:p>
            <a:r>
              <a:rPr lang="ja-JP" altLang="en-US" sz="6000" dirty="0">
                <a:latin typeface="+mj-ea"/>
                <a:ea typeface="+mj-ea"/>
              </a:rPr>
              <a:t>　　自分が　もっているもの</a:t>
            </a:r>
            <a:endParaRPr lang="en-US" altLang="ja-JP" sz="6000" dirty="0">
              <a:latin typeface="+mj-ea"/>
              <a:ea typeface="+mj-ea"/>
            </a:endParaRPr>
          </a:p>
          <a:p>
            <a:r>
              <a:rPr lang="ja-JP" altLang="en-US" sz="3600" dirty="0">
                <a:latin typeface="+mj-ea"/>
                <a:ea typeface="+mj-ea"/>
              </a:rPr>
              <a:t>　　</a:t>
            </a:r>
            <a:endParaRPr lang="en-US" altLang="ja-JP" sz="3600" dirty="0">
              <a:latin typeface="+mj-ea"/>
              <a:ea typeface="+mj-ea"/>
            </a:endParaRPr>
          </a:p>
          <a:p>
            <a:r>
              <a:rPr lang="ja-JP" altLang="en-US" sz="3600" dirty="0">
                <a:latin typeface="+mj-ea"/>
                <a:ea typeface="+mj-ea"/>
              </a:rPr>
              <a:t>　</a:t>
            </a:r>
            <a:endParaRPr lang="en-US" altLang="ja-JP" sz="3600" dirty="0">
              <a:latin typeface="+mj-ea"/>
              <a:ea typeface="+mj-ea"/>
            </a:endParaRPr>
          </a:p>
        </p:txBody>
      </p:sp>
      <p:pic>
        <p:nvPicPr>
          <p:cNvPr id="5" name="図 4"/>
          <p:cNvPicPr>
            <a:picLocks noChangeAspect="1"/>
          </p:cNvPicPr>
          <p:nvPr/>
        </p:nvPicPr>
        <p:blipFill>
          <a:blip r:embed="rId3"/>
          <a:stretch>
            <a:fillRect/>
          </a:stretch>
        </p:blipFill>
        <p:spPr>
          <a:xfrm>
            <a:off x="7739630" y="1532702"/>
            <a:ext cx="2115495" cy="2670279"/>
          </a:xfrm>
          <a:prstGeom prst="rect">
            <a:avLst/>
          </a:prstGeom>
        </p:spPr>
      </p:pic>
      <p:sp>
        <p:nvSpPr>
          <p:cNvPr id="8" name="タイトル 1"/>
          <p:cNvSpPr>
            <a:spLocks noGrp="1"/>
          </p:cNvSpPr>
          <p:nvPr>
            <p:ph type="title"/>
          </p:nvPr>
        </p:nvSpPr>
        <p:spPr>
          <a:xfrm>
            <a:off x="55344" y="73532"/>
            <a:ext cx="5564406" cy="888826"/>
          </a:xfrm>
          <a:noFill/>
          <a:ln w="28575">
            <a:solidFill>
              <a:schemeClr val="tx1"/>
            </a:solidFill>
          </a:ln>
        </p:spPr>
        <p:txBody>
          <a:bodyPr>
            <a:noAutofit/>
          </a:bodyPr>
          <a:lstStyle/>
          <a:p>
            <a:r>
              <a:rPr lang="ja-JP" altLang="en-US" sz="6000" dirty="0">
                <a:solidFill>
                  <a:srgbClr val="FF0000"/>
                </a:solidFill>
              </a:rPr>
              <a:t>「強み」</a:t>
            </a:r>
            <a:r>
              <a:rPr lang="ja-JP" altLang="en-US" sz="6000" dirty="0"/>
              <a:t>の考え方</a:t>
            </a:r>
          </a:p>
        </p:txBody>
      </p:sp>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85642" y="2510409"/>
            <a:ext cx="2477103" cy="2814889"/>
          </a:xfrm>
          <a:prstGeom prst="rect">
            <a:avLst/>
          </a:prstGeom>
        </p:spPr>
      </p:pic>
      <p:pic>
        <p:nvPicPr>
          <p:cNvPr id="3" name="図 2"/>
          <p:cNvPicPr>
            <a:picLocks noChangeAspect="1"/>
          </p:cNvPicPr>
          <p:nvPr/>
        </p:nvPicPr>
        <p:blipFill rotWithShape="1">
          <a:blip r:embed="rId5">
            <a:extLst>
              <a:ext uri="{28A0092B-C50C-407E-A947-70E740481C1C}">
                <a14:useLocalDpi xmlns:a14="http://schemas.microsoft.com/office/drawing/2010/main" val="0"/>
              </a:ext>
            </a:extLst>
          </a:blip>
          <a:srcRect b="51515"/>
          <a:stretch/>
        </p:blipFill>
        <p:spPr>
          <a:xfrm rot="20461839">
            <a:off x="-259810" y="2357775"/>
            <a:ext cx="3401212" cy="1914742"/>
          </a:xfrm>
          <a:prstGeom prst="rect">
            <a:avLst/>
          </a:prstGeom>
        </p:spPr>
      </p:pic>
      <p:pic>
        <p:nvPicPr>
          <p:cNvPr id="9" name="図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3301" y="1264513"/>
            <a:ext cx="1989801" cy="2773241"/>
          </a:xfrm>
          <a:prstGeom prst="rect">
            <a:avLst/>
          </a:prstGeom>
        </p:spPr>
      </p:pic>
      <p:pic>
        <p:nvPicPr>
          <p:cNvPr id="10" name="図 9"/>
          <p:cNvPicPr>
            <a:picLocks noChangeAspect="1"/>
          </p:cNvPicPr>
          <p:nvPr/>
        </p:nvPicPr>
        <p:blipFill rotWithShape="1">
          <a:blip r:embed="rId7">
            <a:extLst>
              <a:ext uri="{28A0092B-C50C-407E-A947-70E740481C1C}">
                <a14:useLocalDpi xmlns:a14="http://schemas.microsoft.com/office/drawing/2010/main" val="0"/>
              </a:ext>
            </a:extLst>
          </a:blip>
          <a:srcRect l="63882" t="36363" b="20909"/>
          <a:stretch/>
        </p:blipFill>
        <p:spPr>
          <a:xfrm rot="1229935">
            <a:off x="2769709" y="1834513"/>
            <a:ext cx="1906629" cy="2066659"/>
          </a:xfrm>
          <a:prstGeom prst="rect">
            <a:avLst/>
          </a:prstGeom>
        </p:spPr>
      </p:pic>
      <p:sp>
        <p:nvSpPr>
          <p:cNvPr id="12" name="テキスト ボックス 11">
            <a:extLst>
              <a:ext uri="{FF2B5EF4-FFF2-40B4-BE49-F238E27FC236}">
                <a16:creationId xmlns:a16="http://schemas.microsoft.com/office/drawing/2014/main" id="{F8F0A023-9540-43AE-AAF3-A790F3C70817}"/>
              </a:ext>
            </a:extLst>
          </p:cNvPr>
          <p:cNvSpPr txBox="1"/>
          <p:nvPr/>
        </p:nvSpPr>
        <p:spPr>
          <a:xfrm>
            <a:off x="11531600" y="6283887"/>
            <a:ext cx="660400" cy="584775"/>
          </a:xfrm>
          <a:prstGeom prst="rect">
            <a:avLst/>
          </a:prstGeom>
          <a:noFill/>
        </p:spPr>
        <p:txBody>
          <a:bodyPr wrap="square" rtlCol="0">
            <a:spAutoFit/>
          </a:bodyPr>
          <a:lstStyle/>
          <a:p>
            <a:r>
              <a:rPr kumimoji="1" lang="ja-JP" altLang="en-US" sz="3200" dirty="0"/>
              <a:t>②</a:t>
            </a:r>
          </a:p>
        </p:txBody>
      </p:sp>
    </p:spTree>
    <p:extLst>
      <p:ext uri="{BB962C8B-B14F-4D97-AF65-F5344CB8AC3E}">
        <p14:creationId xmlns:p14="http://schemas.microsoft.com/office/powerpoint/2010/main" val="289664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3"/>
          <p:cNvSpPr txBox="1">
            <a:spLocks/>
          </p:cNvSpPr>
          <p:nvPr/>
        </p:nvSpPr>
        <p:spPr>
          <a:xfrm>
            <a:off x="915758" y="1180762"/>
            <a:ext cx="10736153" cy="6808531"/>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endParaRPr lang="en-US" altLang="ja-JP" sz="3600" dirty="0">
              <a:latin typeface="+mj-ea"/>
              <a:ea typeface="+mj-ea"/>
            </a:endParaRPr>
          </a:p>
          <a:p>
            <a:pPr marL="0" indent="0">
              <a:buNone/>
            </a:pPr>
            <a:r>
              <a:rPr lang="ja-JP" altLang="en-US" sz="5000" dirty="0">
                <a:latin typeface="+mj-ea"/>
                <a:ea typeface="+mj-ea"/>
              </a:rPr>
              <a:t>　　</a:t>
            </a:r>
            <a:r>
              <a:rPr lang="ja-JP" altLang="en-US" sz="5400" dirty="0">
                <a:latin typeface="+mj-ea"/>
                <a:ea typeface="+mj-ea"/>
              </a:rPr>
              <a:t>プラスに思えること </a:t>
            </a:r>
            <a:r>
              <a:rPr lang="ja-JP" altLang="en-US" sz="4400" dirty="0">
                <a:latin typeface="+mj-ea"/>
                <a:ea typeface="+mj-ea"/>
              </a:rPr>
              <a:t>だけでなく</a:t>
            </a:r>
            <a:endParaRPr lang="en-US" altLang="ja-JP" sz="4000" dirty="0">
              <a:latin typeface="+mj-ea"/>
              <a:ea typeface="+mj-ea"/>
            </a:endParaRPr>
          </a:p>
          <a:p>
            <a:pPr marL="0" indent="0">
              <a:buNone/>
            </a:pPr>
            <a:endParaRPr lang="en-US" altLang="ja-JP" sz="4800" dirty="0">
              <a:latin typeface="+mj-ea"/>
              <a:ea typeface="+mj-ea"/>
            </a:endParaRPr>
          </a:p>
          <a:p>
            <a:pPr marL="0" indent="0">
              <a:lnSpc>
                <a:spcPts val="2900"/>
              </a:lnSpc>
              <a:buNone/>
            </a:pPr>
            <a:endParaRPr lang="en-US" altLang="ja-JP" sz="4800" dirty="0">
              <a:latin typeface="+mj-ea"/>
              <a:ea typeface="+mj-ea"/>
            </a:endParaRPr>
          </a:p>
          <a:p>
            <a:pPr marL="0" indent="0">
              <a:buNone/>
            </a:pPr>
            <a:r>
              <a:rPr lang="ja-JP" altLang="en-US" sz="4800" dirty="0">
                <a:latin typeface="+mj-ea"/>
                <a:ea typeface="+mj-ea"/>
              </a:rPr>
              <a:t>　</a:t>
            </a:r>
            <a:r>
              <a:rPr lang="ja-JP" altLang="en-US" sz="6000" dirty="0">
                <a:latin typeface="+mj-ea"/>
                <a:ea typeface="+mj-ea"/>
              </a:rPr>
              <a:t>マイナスに思えること </a:t>
            </a:r>
            <a:r>
              <a:rPr lang="ja-JP" altLang="en-US" sz="4400" dirty="0">
                <a:latin typeface="+mj-ea"/>
                <a:ea typeface="+mj-ea"/>
              </a:rPr>
              <a:t>もふくめて</a:t>
            </a:r>
            <a:endParaRPr lang="en-US" altLang="ja-JP" sz="4400" dirty="0">
              <a:latin typeface="+mj-ea"/>
              <a:ea typeface="+mj-ea"/>
            </a:endParaRPr>
          </a:p>
          <a:p>
            <a:pPr marL="0" indent="0">
              <a:lnSpc>
                <a:spcPct val="100000"/>
              </a:lnSpc>
              <a:buNone/>
            </a:pPr>
            <a:endParaRPr lang="en-US" altLang="ja-JP" sz="4000" dirty="0">
              <a:latin typeface="+mj-ea"/>
              <a:ea typeface="+mj-ea"/>
            </a:endParaRPr>
          </a:p>
          <a:p>
            <a:pPr marL="0" indent="0">
              <a:buNone/>
            </a:pPr>
            <a:r>
              <a:rPr lang="ja-JP" altLang="en-US" sz="4000" dirty="0">
                <a:solidFill>
                  <a:srgbClr val="FF0000"/>
                </a:solidFill>
                <a:latin typeface="+mj-ea"/>
                <a:ea typeface="+mj-ea"/>
              </a:rPr>
              <a:t>　　　　　　</a:t>
            </a:r>
            <a:r>
              <a:rPr lang="ja-JP" altLang="en-US" sz="4800" dirty="0">
                <a:solidFill>
                  <a:srgbClr val="FF0000"/>
                </a:solidFill>
                <a:latin typeface="+mj-ea"/>
                <a:ea typeface="+mj-ea"/>
              </a:rPr>
              <a:t> 　　</a:t>
            </a:r>
            <a:r>
              <a:rPr lang="ja-JP" altLang="en-US" sz="6600" dirty="0">
                <a:solidFill>
                  <a:srgbClr val="FF0000"/>
                </a:solidFill>
                <a:latin typeface="+mj-ea"/>
                <a:ea typeface="+mj-ea"/>
              </a:rPr>
              <a:t>「強み」</a:t>
            </a:r>
            <a:r>
              <a:rPr lang="ja-JP" altLang="en-US" sz="4000" dirty="0">
                <a:latin typeface="+mj-ea"/>
                <a:ea typeface="+mj-ea"/>
              </a:rPr>
              <a:t>と考える</a:t>
            </a:r>
            <a:endParaRPr lang="en-US" altLang="ja-JP" sz="4000" dirty="0">
              <a:latin typeface="+mj-ea"/>
              <a:ea typeface="+mj-ea"/>
            </a:endParaRPr>
          </a:p>
          <a:p>
            <a:pPr marL="0" indent="0">
              <a:buNone/>
            </a:pPr>
            <a:endParaRPr lang="en-US" altLang="ja-JP" sz="4000" dirty="0">
              <a:latin typeface="+mj-ea"/>
              <a:ea typeface="+mj-ea"/>
            </a:endParaRPr>
          </a:p>
          <a:p>
            <a:pPr marL="0" indent="0">
              <a:buNone/>
            </a:pPr>
            <a:endParaRPr lang="en-US" altLang="ja-JP" sz="4000" dirty="0">
              <a:latin typeface="+mj-ea"/>
              <a:ea typeface="+mj-ea"/>
            </a:endParaRPr>
          </a:p>
        </p:txBody>
      </p:sp>
      <p:sp>
        <p:nvSpPr>
          <p:cNvPr id="7" name="加算記号 6"/>
          <p:cNvSpPr/>
          <p:nvPr/>
        </p:nvSpPr>
        <p:spPr>
          <a:xfrm>
            <a:off x="5374782" y="2538466"/>
            <a:ext cx="1442435" cy="1326977"/>
          </a:xfrm>
          <a:prstGeom prst="mathPlus">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下矢印 7"/>
          <p:cNvSpPr/>
          <p:nvPr/>
        </p:nvSpPr>
        <p:spPr>
          <a:xfrm>
            <a:off x="5800775" y="5209615"/>
            <a:ext cx="718070" cy="743550"/>
          </a:xfrm>
          <a:prstGeom prst="downArrow">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 name="円/楕円 10"/>
          <p:cNvSpPr/>
          <p:nvPr/>
        </p:nvSpPr>
        <p:spPr>
          <a:xfrm>
            <a:off x="245253" y="1178178"/>
            <a:ext cx="11814927" cy="4349430"/>
          </a:xfrm>
          <a:prstGeom prst="ellipse">
            <a:avLst/>
          </a:prstGeom>
          <a:no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2" name="図 1"/>
          <p:cNvPicPr>
            <a:picLocks noChangeAspect="1"/>
          </p:cNvPicPr>
          <p:nvPr/>
        </p:nvPicPr>
        <p:blipFill>
          <a:blip r:embed="rId3"/>
          <a:stretch>
            <a:fillRect/>
          </a:stretch>
        </p:blipFill>
        <p:spPr>
          <a:xfrm>
            <a:off x="10633102" y="5320370"/>
            <a:ext cx="1018809" cy="1106975"/>
          </a:xfrm>
          <a:prstGeom prst="rect">
            <a:avLst/>
          </a:prstGeom>
        </p:spPr>
      </p:pic>
      <p:pic>
        <p:nvPicPr>
          <p:cNvPr id="3" name="図 2"/>
          <p:cNvPicPr>
            <a:picLocks noChangeAspect="1"/>
          </p:cNvPicPr>
          <p:nvPr/>
        </p:nvPicPr>
        <p:blipFill>
          <a:blip r:embed="rId4"/>
          <a:stretch>
            <a:fillRect/>
          </a:stretch>
        </p:blipFill>
        <p:spPr>
          <a:xfrm>
            <a:off x="275502" y="4383094"/>
            <a:ext cx="2847157" cy="2771411"/>
          </a:xfrm>
          <a:prstGeom prst="rect">
            <a:avLst/>
          </a:prstGeom>
        </p:spPr>
      </p:pic>
      <p:pic>
        <p:nvPicPr>
          <p:cNvPr id="17" name="図 16"/>
          <p:cNvPicPr>
            <a:picLocks noChangeAspect="1"/>
          </p:cNvPicPr>
          <p:nvPr/>
        </p:nvPicPr>
        <p:blipFill rotWithShape="1">
          <a:blip r:embed="rId5">
            <a:extLst>
              <a:ext uri="{28A0092B-C50C-407E-A947-70E740481C1C}">
                <a14:useLocalDpi xmlns:a14="http://schemas.microsoft.com/office/drawing/2010/main" val="0"/>
              </a:ext>
            </a:extLst>
          </a:blip>
          <a:srcRect b="13304"/>
          <a:stretch/>
        </p:blipFill>
        <p:spPr>
          <a:xfrm>
            <a:off x="10633102" y="374422"/>
            <a:ext cx="1313645" cy="1429555"/>
          </a:xfrm>
          <a:prstGeom prst="rect">
            <a:avLst/>
          </a:prstGeom>
        </p:spPr>
      </p:pic>
      <p:sp>
        <p:nvSpPr>
          <p:cNvPr id="13" name="タイトル 1">
            <a:extLst>
              <a:ext uri="{FF2B5EF4-FFF2-40B4-BE49-F238E27FC236}">
                <a16:creationId xmlns:a16="http://schemas.microsoft.com/office/drawing/2014/main" id="{54FAF42F-7BF1-45EE-9BC9-275BF1F9A998}"/>
              </a:ext>
            </a:extLst>
          </p:cNvPr>
          <p:cNvSpPr>
            <a:spLocks noGrp="1"/>
          </p:cNvSpPr>
          <p:nvPr>
            <p:ph type="title"/>
          </p:nvPr>
        </p:nvSpPr>
        <p:spPr>
          <a:xfrm>
            <a:off x="55344" y="73532"/>
            <a:ext cx="5888256" cy="888826"/>
          </a:xfrm>
          <a:noFill/>
          <a:ln w="28575">
            <a:solidFill>
              <a:schemeClr val="tx1"/>
            </a:solidFill>
          </a:ln>
        </p:spPr>
        <p:txBody>
          <a:bodyPr>
            <a:noAutofit/>
          </a:bodyPr>
          <a:lstStyle/>
          <a:p>
            <a:r>
              <a:rPr lang="ja-JP" altLang="en-US" sz="6000" dirty="0">
                <a:solidFill>
                  <a:srgbClr val="FF0000"/>
                </a:solidFill>
              </a:rPr>
              <a:t>「強み」</a:t>
            </a:r>
            <a:r>
              <a:rPr lang="ja-JP" altLang="en-US" sz="6000" dirty="0"/>
              <a:t>のポイント</a:t>
            </a:r>
          </a:p>
        </p:txBody>
      </p:sp>
      <p:sp>
        <p:nvSpPr>
          <p:cNvPr id="12" name="テキスト ボックス 11">
            <a:extLst>
              <a:ext uri="{FF2B5EF4-FFF2-40B4-BE49-F238E27FC236}">
                <a16:creationId xmlns:a16="http://schemas.microsoft.com/office/drawing/2014/main" id="{03AF1035-2578-4498-8062-99BB18755D3B}"/>
              </a:ext>
            </a:extLst>
          </p:cNvPr>
          <p:cNvSpPr txBox="1"/>
          <p:nvPr/>
        </p:nvSpPr>
        <p:spPr>
          <a:xfrm>
            <a:off x="11531600" y="6283887"/>
            <a:ext cx="660400" cy="584775"/>
          </a:xfrm>
          <a:prstGeom prst="rect">
            <a:avLst/>
          </a:prstGeom>
          <a:noFill/>
        </p:spPr>
        <p:txBody>
          <a:bodyPr wrap="square" rtlCol="0">
            <a:spAutoFit/>
          </a:bodyPr>
          <a:lstStyle/>
          <a:p>
            <a:r>
              <a:rPr lang="ja-JP" altLang="en-US" sz="3200" dirty="0"/>
              <a:t>③</a:t>
            </a:r>
            <a:endParaRPr kumimoji="1" lang="ja-JP" altLang="en-US" sz="3200" dirty="0"/>
          </a:p>
        </p:txBody>
      </p:sp>
    </p:spTree>
    <p:extLst>
      <p:ext uri="{BB962C8B-B14F-4D97-AF65-F5344CB8AC3E}">
        <p14:creationId xmlns:p14="http://schemas.microsoft.com/office/powerpoint/2010/main" val="812317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2" name="直線コネクタ 81"/>
          <p:cNvCxnSpPr>
            <a:cxnSpLocks/>
            <a:endCxn id="63" idx="2"/>
          </p:cNvCxnSpPr>
          <p:nvPr/>
        </p:nvCxnSpPr>
        <p:spPr>
          <a:xfrm flipV="1">
            <a:off x="4444336" y="3475646"/>
            <a:ext cx="3493153" cy="675125"/>
          </a:xfrm>
          <a:prstGeom prst="line">
            <a:avLst/>
          </a:prstGeom>
        </p:spPr>
        <p:style>
          <a:lnRef idx="1">
            <a:schemeClr val="dk1"/>
          </a:lnRef>
          <a:fillRef idx="0">
            <a:schemeClr val="dk1"/>
          </a:fillRef>
          <a:effectRef idx="0">
            <a:schemeClr val="dk1"/>
          </a:effectRef>
          <a:fontRef idx="minor">
            <a:schemeClr val="tx1"/>
          </a:fontRef>
        </p:style>
      </p:cxnSp>
      <p:cxnSp>
        <p:nvCxnSpPr>
          <p:cNvPr id="3" name="直線コネクタ 2"/>
          <p:cNvCxnSpPr/>
          <p:nvPr/>
        </p:nvCxnSpPr>
        <p:spPr>
          <a:xfrm flipH="1">
            <a:off x="6621703" y="2502032"/>
            <a:ext cx="9493" cy="1823155"/>
          </a:xfrm>
          <a:prstGeom prst="line">
            <a:avLst/>
          </a:prstGeom>
        </p:spPr>
        <p:style>
          <a:lnRef idx="1">
            <a:schemeClr val="dk1"/>
          </a:lnRef>
          <a:fillRef idx="0">
            <a:schemeClr val="dk1"/>
          </a:fillRef>
          <a:effectRef idx="0">
            <a:schemeClr val="dk1"/>
          </a:effectRef>
          <a:fontRef idx="minor">
            <a:schemeClr val="tx1"/>
          </a:fontRef>
        </p:style>
      </p:cxnSp>
      <p:cxnSp>
        <p:nvCxnSpPr>
          <p:cNvPr id="44" name="直線コネクタ 43"/>
          <p:cNvCxnSpPr/>
          <p:nvPr/>
        </p:nvCxnSpPr>
        <p:spPr>
          <a:xfrm>
            <a:off x="6439811" y="5308824"/>
            <a:ext cx="5405" cy="332567"/>
          </a:xfrm>
          <a:prstGeom prst="line">
            <a:avLst/>
          </a:prstGeom>
        </p:spPr>
        <p:style>
          <a:lnRef idx="1">
            <a:schemeClr val="dk1"/>
          </a:lnRef>
          <a:fillRef idx="0">
            <a:schemeClr val="dk1"/>
          </a:fillRef>
          <a:effectRef idx="0">
            <a:schemeClr val="dk1"/>
          </a:effectRef>
          <a:fontRef idx="minor">
            <a:schemeClr val="tx1"/>
          </a:fontRef>
        </p:style>
      </p:cxnSp>
      <p:cxnSp>
        <p:nvCxnSpPr>
          <p:cNvPr id="52" name="直線コネクタ 51"/>
          <p:cNvCxnSpPr/>
          <p:nvPr/>
        </p:nvCxnSpPr>
        <p:spPr>
          <a:xfrm flipV="1">
            <a:off x="4252951" y="6105295"/>
            <a:ext cx="843834" cy="1"/>
          </a:xfrm>
          <a:prstGeom prst="line">
            <a:avLst/>
          </a:prstGeom>
        </p:spPr>
        <p:style>
          <a:lnRef idx="1">
            <a:schemeClr val="dk1"/>
          </a:lnRef>
          <a:fillRef idx="0">
            <a:schemeClr val="dk1"/>
          </a:fillRef>
          <a:effectRef idx="0">
            <a:schemeClr val="dk1"/>
          </a:effectRef>
          <a:fontRef idx="minor">
            <a:schemeClr val="tx1"/>
          </a:fontRef>
        </p:style>
      </p:cxnSp>
      <p:sp>
        <p:nvSpPr>
          <p:cNvPr id="42" name="円/楕円 41"/>
          <p:cNvSpPr/>
          <p:nvPr/>
        </p:nvSpPr>
        <p:spPr>
          <a:xfrm>
            <a:off x="1096134" y="5517459"/>
            <a:ext cx="3215432" cy="1175673"/>
          </a:xfrm>
          <a:prstGeom prst="ellipse">
            <a:avLst/>
          </a:prstGeom>
          <a:solidFill>
            <a:srgbClr val="99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prstClr val="black"/>
                </a:solidFill>
                <a:latin typeface="ＭＳ Ｐゴシック" panose="020B0600070205080204" pitchFamily="50" charset="-128"/>
              </a:rPr>
              <a:t>英語を</a:t>
            </a:r>
            <a:endParaRPr lang="en-US" altLang="ja-JP" sz="2800" b="1" dirty="0">
              <a:solidFill>
                <a:prstClr val="black"/>
              </a:solidFill>
              <a:latin typeface="ＭＳ Ｐゴシック" panose="020B0600070205080204" pitchFamily="50" charset="-128"/>
            </a:endParaRPr>
          </a:p>
          <a:p>
            <a:pPr algn="ctr"/>
            <a:r>
              <a:rPr lang="ja-JP" altLang="en-US" sz="2800" b="1" dirty="0">
                <a:solidFill>
                  <a:prstClr val="black"/>
                </a:solidFill>
                <a:latin typeface="ＭＳ Ｐゴシック" panose="020B0600070205080204" pitchFamily="50" charset="-128"/>
              </a:rPr>
              <a:t>ならっている</a:t>
            </a:r>
            <a:endParaRPr lang="en-US" altLang="ja-JP" sz="2800" b="1" dirty="0">
              <a:solidFill>
                <a:prstClr val="black"/>
              </a:solidFill>
              <a:latin typeface="ＭＳ Ｐゴシック" panose="020B0600070205080204" pitchFamily="50" charset="-128"/>
            </a:endParaRPr>
          </a:p>
        </p:txBody>
      </p:sp>
      <p:sp>
        <p:nvSpPr>
          <p:cNvPr id="43" name="円/楕円 42"/>
          <p:cNvSpPr/>
          <p:nvPr/>
        </p:nvSpPr>
        <p:spPr>
          <a:xfrm>
            <a:off x="4993024" y="5584860"/>
            <a:ext cx="3178262" cy="1135725"/>
          </a:xfrm>
          <a:prstGeom prst="ellipse">
            <a:avLst/>
          </a:prstGeom>
          <a:solidFill>
            <a:srgbClr val="99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prstClr val="black"/>
                </a:solidFill>
                <a:latin typeface="ＭＳ Ｐゴシック" panose="020B0600070205080204" pitchFamily="50" charset="-128"/>
              </a:rPr>
              <a:t>英語が</a:t>
            </a:r>
            <a:r>
              <a:rPr lang="ja-JP" altLang="en-US" sz="3200" b="1" dirty="0">
                <a:solidFill>
                  <a:srgbClr val="FF0000"/>
                </a:solidFill>
                <a:latin typeface="ＭＳ Ｐゴシック" panose="020B0600070205080204" pitchFamily="50" charset="-128"/>
              </a:rPr>
              <a:t>苦手</a:t>
            </a:r>
            <a:endParaRPr lang="en-US" altLang="ja-JP" sz="3200" b="1" dirty="0">
              <a:solidFill>
                <a:srgbClr val="FF0000"/>
              </a:solidFill>
              <a:latin typeface="ＭＳ Ｐゴシック" panose="020B0600070205080204" pitchFamily="50" charset="-128"/>
            </a:endParaRPr>
          </a:p>
        </p:txBody>
      </p:sp>
      <p:sp>
        <p:nvSpPr>
          <p:cNvPr id="4" name="円/楕円 3"/>
          <p:cNvSpPr/>
          <p:nvPr/>
        </p:nvSpPr>
        <p:spPr>
          <a:xfrm>
            <a:off x="5605439" y="2958290"/>
            <a:ext cx="2014074" cy="1112555"/>
          </a:xfrm>
          <a:prstGeom prst="ellips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prstClr val="black"/>
                </a:solidFill>
                <a:latin typeface="ＭＳ Ｐゴシック" panose="020B0600070205080204" pitchFamily="50" charset="-128"/>
              </a:rPr>
              <a:t>わたし</a:t>
            </a:r>
            <a:endParaRPr lang="en-US" altLang="ja-JP" sz="3600" b="1" dirty="0">
              <a:solidFill>
                <a:prstClr val="black"/>
              </a:solidFill>
              <a:latin typeface="ＭＳ Ｐゴシック" panose="020B0600070205080204" pitchFamily="50" charset="-128"/>
            </a:endParaRPr>
          </a:p>
        </p:txBody>
      </p:sp>
      <p:sp>
        <p:nvSpPr>
          <p:cNvPr id="81" name="円/楕円 80"/>
          <p:cNvSpPr/>
          <p:nvPr/>
        </p:nvSpPr>
        <p:spPr>
          <a:xfrm>
            <a:off x="2106307" y="1024432"/>
            <a:ext cx="3985486" cy="944531"/>
          </a:xfrm>
          <a:prstGeom prst="ellipse">
            <a:avLst/>
          </a:prstGeom>
          <a:solidFill>
            <a:srgbClr val="99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prstClr val="black"/>
                </a:solidFill>
                <a:latin typeface="ＭＳ Ｐゴシック" panose="020B0600070205080204" pitchFamily="50" charset="-128"/>
              </a:rPr>
              <a:t>毎週　市立</a:t>
            </a:r>
            <a:endParaRPr lang="en-US" altLang="ja-JP" sz="2800" b="1" dirty="0">
              <a:solidFill>
                <a:prstClr val="black"/>
              </a:solidFill>
              <a:latin typeface="ＭＳ Ｐゴシック" panose="020B0600070205080204" pitchFamily="50" charset="-128"/>
            </a:endParaRPr>
          </a:p>
          <a:p>
            <a:pPr algn="ctr"/>
            <a:r>
              <a:rPr lang="ja-JP" altLang="en-US" sz="2800" b="1" dirty="0">
                <a:solidFill>
                  <a:prstClr val="black"/>
                </a:solidFill>
                <a:latin typeface="ＭＳ Ｐゴシック" panose="020B0600070205080204" pitchFamily="50" charset="-128"/>
              </a:rPr>
              <a:t>図書館に行く</a:t>
            </a:r>
            <a:endParaRPr lang="en-US" altLang="ja-JP" sz="2800" b="1" dirty="0">
              <a:solidFill>
                <a:prstClr val="black"/>
              </a:solidFill>
              <a:latin typeface="ＭＳ Ｐゴシック" panose="020B0600070205080204" pitchFamily="50" charset="-128"/>
            </a:endParaRPr>
          </a:p>
        </p:txBody>
      </p:sp>
      <p:cxnSp>
        <p:nvCxnSpPr>
          <p:cNvPr id="32" name="直線コネクタ 31"/>
          <p:cNvCxnSpPr>
            <a:cxnSpLocks/>
            <a:stCxn id="81" idx="4"/>
          </p:cNvCxnSpPr>
          <p:nvPr/>
        </p:nvCxnSpPr>
        <p:spPr>
          <a:xfrm>
            <a:off x="4099050" y="1968963"/>
            <a:ext cx="1506389" cy="331442"/>
          </a:xfrm>
          <a:prstGeom prst="line">
            <a:avLst/>
          </a:prstGeom>
        </p:spPr>
        <p:style>
          <a:lnRef idx="1">
            <a:schemeClr val="dk1"/>
          </a:lnRef>
          <a:fillRef idx="0">
            <a:schemeClr val="dk1"/>
          </a:fillRef>
          <a:effectRef idx="0">
            <a:schemeClr val="dk1"/>
          </a:effectRef>
          <a:fontRef idx="minor">
            <a:schemeClr val="tx1"/>
          </a:fontRef>
        </p:style>
      </p:cxnSp>
      <p:grpSp>
        <p:nvGrpSpPr>
          <p:cNvPr id="16" name="グループ化 15"/>
          <p:cNvGrpSpPr/>
          <p:nvPr/>
        </p:nvGrpSpPr>
        <p:grpSpPr>
          <a:xfrm>
            <a:off x="8052338" y="1185738"/>
            <a:ext cx="4148511" cy="4561639"/>
            <a:chOff x="7876749" y="1004219"/>
            <a:chExt cx="4148511" cy="4561639"/>
          </a:xfrm>
        </p:grpSpPr>
        <p:cxnSp>
          <p:nvCxnSpPr>
            <p:cNvPr id="10" name="直線コネクタ 9"/>
            <p:cNvCxnSpPr/>
            <p:nvPr/>
          </p:nvCxnSpPr>
          <p:spPr>
            <a:xfrm>
              <a:off x="9320532" y="3789963"/>
              <a:ext cx="383999" cy="425724"/>
            </a:xfrm>
            <a:prstGeom prst="line">
              <a:avLst/>
            </a:prstGeom>
          </p:spPr>
          <p:style>
            <a:lnRef idx="1">
              <a:schemeClr val="dk1"/>
            </a:lnRef>
            <a:fillRef idx="0">
              <a:schemeClr val="dk1"/>
            </a:fillRef>
            <a:effectRef idx="0">
              <a:schemeClr val="dk1"/>
            </a:effectRef>
            <a:fontRef idx="minor">
              <a:schemeClr val="tx1"/>
            </a:fontRef>
          </p:style>
        </p:cxnSp>
        <p:cxnSp>
          <p:nvCxnSpPr>
            <p:cNvPr id="39" name="直線コネクタ 38"/>
            <p:cNvCxnSpPr/>
            <p:nvPr/>
          </p:nvCxnSpPr>
          <p:spPr>
            <a:xfrm flipH="1">
              <a:off x="9211230" y="2327220"/>
              <a:ext cx="602604" cy="638696"/>
            </a:xfrm>
            <a:prstGeom prst="line">
              <a:avLst/>
            </a:prstGeom>
          </p:spPr>
          <p:style>
            <a:lnRef idx="1">
              <a:schemeClr val="dk1"/>
            </a:lnRef>
            <a:fillRef idx="0">
              <a:schemeClr val="dk1"/>
            </a:fillRef>
            <a:effectRef idx="0">
              <a:schemeClr val="dk1"/>
            </a:effectRef>
            <a:fontRef idx="minor">
              <a:schemeClr val="tx1"/>
            </a:fontRef>
          </p:style>
        </p:cxnSp>
        <p:sp>
          <p:nvSpPr>
            <p:cNvPr id="24" name="円/楕円 23"/>
            <p:cNvSpPr/>
            <p:nvPr/>
          </p:nvSpPr>
          <p:spPr>
            <a:xfrm>
              <a:off x="8289010" y="4169078"/>
              <a:ext cx="3704484" cy="13967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prstClr val="black"/>
                  </a:solidFill>
                  <a:latin typeface="ＭＳ Ｐゴシック" panose="020B0600070205080204" pitchFamily="50" charset="-128"/>
                </a:rPr>
                <a:t>高い音が</a:t>
              </a:r>
              <a:endParaRPr lang="en-US" altLang="ja-JP" sz="2800" b="1" dirty="0">
                <a:solidFill>
                  <a:prstClr val="black"/>
                </a:solidFill>
                <a:latin typeface="ＭＳ Ｐゴシック" panose="020B0600070205080204" pitchFamily="50" charset="-128"/>
              </a:endParaRPr>
            </a:p>
            <a:p>
              <a:pPr algn="ctr"/>
              <a:r>
                <a:rPr lang="ja-JP" altLang="en-US" sz="2800" b="1" dirty="0">
                  <a:solidFill>
                    <a:prstClr val="black"/>
                  </a:solidFill>
                  <a:latin typeface="ＭＳ Ｐゴシック" panose="020B0600070205080204" pitchFamily="50" charset="-128"/>
                </a:rPr>
                <a:t>上手に歌えない</a:t>
              </a:r>
              <a:endParaRPr lang="en-US" altLang="ja-JP" sz="2800" b="1" dirty="0">
                <a:solidFill>
                  <a:prstClr val="black"/>
                </a:solidFill>
                <a:latin typeface="ＭＳ Ｐゴシック" panose="020B0600070205080204" pitchFamily="50" charset="-128"/>
              </a:endParaRPr>
            </a:p>
          </p:txBody>
        </p:sp>
        <p:sp>
          <p:nvSpPr>
            <p:cNvPr id="28" name="円/楕円 27"/>
            <p:cNvSpPr/>
            <p:nvPr/>
          </p:nvSpPr>
          <p:spPr>
            <a:xfrm>
              <a:off x="7876749" y="1004219"/>
              <a:ext cx="4148511" cy="134636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prstClr val="black"/>
                  </a:solidFill>
                  <a:latin typeface="ＭＳ Ｐゴシック" panose="020B0600070205080204" pitchFamily="50" charset="-128"/>
                </a:rPr>
                <a:t>友達と一緒に歌うことは楽しい</a:t>
              </a:r>
              <a:endParaRPr lang="en-US" altLang="ja-JP" sz="2800" b="1" dirty="0">
                <a:solidFill>
                  <a:prstClr val="black"/>
                </a:solidFill>
                <a:latin typeface="ＭＳ Ｐゴシック" panose="020B0600070205080204" pitchFamily="50" charset="-128"/>
              </a:endParaRPr>
            </a:p>
          </p:txBody>
        </p:sp>
      </p:grpSp>
      <p:sp>
        <p:nvSpPr>
          <p:cNvPr id="68" name="円/楕円 67"/>
          <p:cNvSpPr/>
          <p:nvPr/>
        </p:nvSpPr>
        <p:spPr>
          <a:xfrm>
            <a:off x="5288344" y="1894996"/>
            <a:ext cx="2959217" cy="991673"/>
          </a:xfrm>
          <a:prstGeom prst="ellipse">
            <a:avLst/>
          </a:prstGeom>
          <a:solidFill>
            <a:srgbClr val="99FF99"/>
          </a:solidFill>
          <a:ln w="127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ＭＳ Ｐゴシック" panose="020B0600070205080204" pitchFamily="50" charset="-128"/>
              </a:rPr>
              <a:t>読書が</a:t>
            </a:r>
            <a:endParaRPr lang="en-US" altLang="ja-JP" sz="2800" b="1" dirty="0">
              <a:solidFill>
                <a:schemeClr val="tx1"/>
              </a:solidFill>
              <a:latin typeface="ＭＳ Ｐゴシック" panose="020B0600070205080204" pitchFamily="50" charset="-128"/>
            </a:endParaRPr>
          </a:p>
          <a:p>
            <a:pPr algn="ctr"/>
            <a:r>
              <a:rPr lang="ja-JP" altLang="en-US" sz="3200" b="1" dirty="0">
                <a:solidFill>
                  <a:srgbClr val="FF0000"/>
                </a:solidFill>
                <a:latin typeface="ＭＳ Ｐゴシック" panose="020B0600070205080204" pitchFamily="50" charset="-128"/>
              </a:rPr>
              <a:t>好き</a:t>
            </a:r>
            <a:endParaRPr lang="en-US" altLang="ja-JP" sz="3600" b="1" dirty="0">
              <a:solidFill>
                <a:srgbClr val="FF0000"/>
              </a:solidFill>
              <a:latin typeface="ＭＳ Ｐゴシック" panose="020B0600070205080204" pitchFamily="50" charset="-128"/>
            </a:endParaRPr>
          </a:p>
        </p:txBody>
      </p:sp>
      <p:cxnSp>
        <p:nvCxnSpPr>
          <p:cNvPr id="8" name="直線コネクタ 7"/>
          <p:cNvCxnSpPr>
            <a:cxnSpLocks/>
          </p:cNvCxnSpPr>
          <p:nvPr/>
        </p:nvCxnSpPr>
        <p:spPr>
          <a:xfrm>
            <a:off x="2216360" y="3240340"/>
            <a:ext cx="744032" cy="746459"/>
          </a:xfrm>
          <a:prstGeom prst="line">
            <a:avLst/>
          </a:prstGeom>
        </p:spPr>
        <p:style>
          <a:lnRef idx="1">
            <a:schemeClr val="dk1"/>
          </a:lnRef>
          <a:fillRef idx="0">
            <a:schemeClr val="dk1"/>
          </a:fillRef>
          <a:effectRef idx="0">
            <a:schemeClr val="dk1"/>
          </a:effectRef>
          <a:fontRef idx="minor">
            <a:schemeClr val="tx1"/>
          </a:fontRef>
        </p:style>
      </p:cxnSp>
      <p:sp>
        <p:nvSpPr>
          <p:cNvPr id="33" name="円/楕円 32"/>
          <p:cNvSpPr/>
          <p:nvPr/>
        </p:nvSpPr>
        <p:spPr>
          <a:xfrm>
            <a:off x="209671" y="2300405"/>
            <a:ext cx="4101895" cy="991673"/>
          </a:xfrm>
          <a:prstGeom prst="ellipse">
            <a:avLst/>
          </a:prstGeom>
          <a:solidFill>
            <a:schemeClr val="bg1"/>
          </a:solidFill>
          <a:ln w="127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ＭＳ Ｐゴシック" panose="020B0600070205080204" pitchFamily="50" charset="-128"/>
              </a:rPr>
              <a:t>サッカーの試合に</a:t>
            </a:r>
            <a:endParaRPr lang="en-US" altLang="ja-JP" sz="2800" b="1" dirty="0">
              <a:solidFill>
                <a:schemeClr val="tx1"/>
              </a:solidFill>
              <a:latin typeface="ＭＳ Ｐゴシック" panose="020B0600070205080204" pitchFamily="50" charset="-128"/>
            </a:endParaRPr>
          </a:p>
          <a:p>
            <a:pPr algn="ctr"/>
            <a:r>
              <a:rPr lang="ja-JP" altLang="en-US" sz="2800" b="1" dirty="0">
                <a:solidFill>
                  <a:schemeClr val="tx1"/>
                </a:solidFill>
                <a:latin typeface="ＭＳ Ｐゴシック" panose="020B0600070205080204" pitchFamily="50" charset="-128"/>
              </a:rPr>
              <a:t>勝つとうれしい</a:t>
            </a:r>
            <a:endParaRPr lang="en-US" altLang="ja-JP" sz="2800" b="1" dirty="0">
              <a:solidFill>
                <a:schemeClr val="tx1"/>
              </a:solidFill>
              <a:latin typeface="ＭＳ Ｐゴシック" panose="020B0600070205080204" pitchFamily="50" charset="-128"/>
            </a:endParaRPr>
          </a:p>
        </p:txBody>
      </p:sp>
      <p:sp>
        <p:nvSpPr>
          <p:cNvPr id="7" name="円/楕円 6"/>
          <p:cNvSpPr/>
          <p:nvPr/>
        </p:nvSpPr>
        <p:spPr>
          <a:xfrm>
            <a:off x="1247055" y="3987378"/>
            <a:ext cx="3579062" cy="867197"/>
          </a:xfrm>
          <a:prstGeom prst="ellipse">
            <a:avLst/>
          </a:prstGeom>
          <a:solidFill>
            <a:schemeClr val="bg1"/>
          </a:solidFill>
          <a:ln w="127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3600" b="1" dirty="0">
              <a:solidFill>
                <a:srgbClr val="FF0000"/>
              </a:solidFill>
              <a:latin typeface="ＭＳ Ｐゴシック" panose="020B0600070205080204" pitchFamily="50" charset="-128"/>
            </a:endParaRPr>
          </a:p>
        </p:txBody>
      </p:sp>
      <p:sp>
        <p:nvSpPr>
          <p:cNvPr id="35" name="テキスト ボックス 34"/>
          <p:cNvSpPr txBox="1"/>
          <p:nvPr/>
        </p:nvSpPr>
        <p:spPr>
          <a:xfrm>
            <a:off x="1328648" y="4151929"/>
            <a:ext cx="3232434" cy="1015663"/>
          </a:xfrm>
          <a:prstGeom prst="rect">
            <a:avLst/>
          </a:prstGeom>
          <a:noFill/>
        </p:spPr>
        <p:txBody>
          <a:bodyPr wrap="square" rtlCol="0">
            <a:spAutoFit/>
          </a:bodyPr>
          <a:lstStyle/>
          <a:p>
            <a:pPr lvl="0" algn="ctr"/>
            <a:r>
              <a:rPr lang="ja-JP" altLang="en-US" sz="2800" b="1" dirty="0">
                <a:latin typeface="ＭＳ Ｐゴシック" panose="020B0600070205080204" pitchFamily="50" charset="-128"/>
              </a:rPr>
              <a:t>スポーツが</a:t>
            </a:r>
            <a:r>
              <a:rPr lang="ja-JP" altLang="en-US" sz="3200" b="1" dirty="0">
                <a:solidFill>
                  <a:srgbClr val="FF0000"/>
                </a:solidFill>
                <a:latin typeface="ＭＳ Ｐゴシック" panose="020B0600070205080204" pitchFamily="50" charset="-128"/>
              </a:rPr>
              <a:t>得意</a:t>
            </a:r>
            <a:endParaRPr lang="en-US" altLang="ja-JP" sz="3200" b="1" dirty="0">
              <a:solidFill>
                <a:srgbClr val="FF0000"/>
              </a:solidFill>
              <a:latin typeface="ＭＳ Ｐゴシック" panose="020B0600070205080204" pitchFamily="50" charset="-128"/>
            </a:endParaRPr>
          </a:p>
          <a:p>
            <a:endParaRPr lang="ja-JP" altLang="en-US" sz="2800" b="1" dirty="0">
              <a:latin typeface="+mj-ea"/>
              <a:ea typeface="+mj-ea"/>
            </a:endParaRPr>
          </a:p>
        </p:txBody>
      </p:sp>
      <p:sp>
        <p:nvSpPr>
          <p:cNvPr id="40" name="円/楕円 39"/>
          <p:cNvSpPr/>
          <p:nvPr/>
        </p:nvSpPr>
        <p:spPr>
          <a:xfrm>
            <a:off x="4913194" y="4184344"/>
            <a:ext cx="3256528" cy="1319838"/>
          </a:xfrm>
          <a:prstGeom prst="ellipse">
            <a:avLst/>
          </a:prstGeom>
          <a:solidFill>
            <a:schemeClr val="bg1"/>
          </a:solidFill>
          <a:ln w="127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ＭＳ Ｐゴシック" panose="020B0600070205080204" pitchFamily="50" charset="-128"/>
              </a:rPr>
              <a:t>海外旅行に</a:t>
            </a:r>
            <a:endParaRPr lang="en-US" altLang="ja-JP" sz="2800" b="1" dirty="0">
              <a:solidFill>
                <a:schemeClr val="tx1"/>
              </a:solidFill>
              <a:latin typeface="ＭＳ Ｐゴシック" panose="020B0600070205080204" pitchFamily="50" charset="-128"/>
            </a:endParaRPr>
          </a:p>
          <a:p>
            <a:pPr algn="ctr"/>
            <a:r>
              <a:rPr lang="ja-JP" altLang="en-US" sz="3200" b="1" dirty="0">
                <a:solidFill>
                  <a:srgbClr val="FF0000"/>
                </a:solidFill>
                <a:latin typeface="ＭＳ Ｐゴシック" panose="020B0600070205080204" pitchFamily="50" charset="-128"/>
              </a:rPr>
              <a:t>行きたい</a:t>
            </a:r>
            <a:endParaRPr lang="en-US" altLang="ja-JP" sz="3200" b="1" dirty="0">
              <a:solidFill>
                <a:srgbClr val="FF0000"/>
              </a:solidFill>
              <a:latin typeface="ＭＳ Ｐゴシック" panose="020B0600070205080204" pitchFamily="50" charset="-128"/>
            </a:endParaRPr>
          </a:p>
        </p:txBody>
      </p:sp>
      <p:sp>
        <p:nvSpPr>
          <p:cNvPr id="63" name="円/楕円 62"/>
          <p:cNvSpPr/>
          <p:nvPr/>
        </p:nvSpPr>
        <p:spPr>
          <a:xfrm>
            <a:off x="7937489" y="2979809"/>
            <a:ext cx="3191192" cy="991673"/>
          </a:xfrm>
          <a:prstGeom prst="ellipse">
            <a:avLst/>
          </a:prstGeom>
          <a:solidFill>
            <a:schemeClr val="bg1"/>
          </a:solidFill>
          <a:ln w="127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3600" b="1" dirty="0">
              <a:solidFill>
                <a:srgbClr val="FF0000"/>
              </a:solidFill>
              <a:latin typeface="ＭＳ Ｐゴシック" panose="020B0600070205080204" pitchFamily="50" charset="-128"/>
            </a:endParaRPr>
          </a:p>
        </p:txBody>
      </p:sp>
      <p:sp>
        <p:nvSpPr>
          <p:cNvPr id="36" name="テキスト ボックス 35"/>
          <p:cNvSpPr txBox="1"/>
          <p:nvPr/>
        </p:nvSpPr>
        <p:spPr>
          <a:xfrm>
            <a:off x="7876346" y="3032555"/>
            <a:ext cx="3180893" cy="584775"/>
          </a:xfrm>
          <a:prstGeom prst="rect">
            <a:avLst/>
          </a:prstGeom>
          <a:noFill/>
          <a:ln w="12700">
            <a:noFill/>
          </a:ln>
        </p:spPr>
        <p:txBody>
          <a:bodyPr wrap="square" rtlCol="0">
            <a:spAutoFit/>
          </a:bodyPr>
          <a:lstStyle/>
          <a:p>
            <a:r>
              <a:rPr lang="ja-JP" altLang="en-US" sz="2800" b="1" dirty="0">
                <a:latin typeface="+mj-ea"/>
                <a:ea typeface="+mj-ea"/>
              </a:rPr>
              <a:t>　カラオケは</a:t>
            </a:r>
            <a:r>
              <a:rPr lang="ja-JP" altLang="en-US" sz="3200" b="1" dirty="0">
                <a:solidFill>
                  <a:srgbClr val="FF0000"/>
                </a:solidFill>
                <a:latin typeface="+mj-ea"/>
                <a:ea typeface="+mj-ea"/>
              </a:rPr>
              <a:t>苦手</a:t>
            </a:r>
            <a:r>
              <a:rPr lang="ja-JP" altLang="en-US" sz="2800" b="1" dirty="0">
                <a:latin typeface="+mj-ea"/>
                <a:ea typeface="+mj-ea"/>
              </a:rPr>
              <a:t>　　　</a:t>
            </a:r>
            <a:endParaRPr lang="ja-JP" altLang="en-US" sz="3200" b="1" dirty="0">
              <a:solidFill>
                <a:srgbClr val="FF0000"/>
              </a:solidFill>
              <a:latin typeface="+mj-ea"/>
              <a:ea typeface="+mj-ea"/>
            </a:endParaRPr>
          </a:p>
        </p:txBody>
      </p:sp>
      <p:sp>
        <p:nvSpPr>
          <p:cNvPr id="26" name="タイトル 1">
            <a:extLst>
              <a:ext uri="{FF2B5EF4-FFF2-40B4-BE49-F238E27FC236}">
                <a16:creationId xmlns:a16="http://schemas.microsoft.com/office/drawing/2014/main" id="{FD98021A-3639-4E67-980E-EF898A5D06F5}"/>
              </a:ext>
            </a:extLst>
          </p:cNvPr>
          <p:cNvSpPr txBox="1">
            <a:spLocks/>
          </p:cNvSpPr>
          <p:nvPr/>
        </p:nvSpPr>
        <p:spPr>
          <a:xfrm>
            <a:off x="56393" y="64812"/>
            <a:ext cx="6574804" cy="724891"/>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a:pPr>
            <a:r>
              <a:rPr lang="ja-JP" altLang="en-US" sz="4800" dirty="0">
                <a:solidFill>
                  <a:sysClr val="windowText" lastClr="000000"/>
                </a:solidFill>
                <a:latin typeface="Calibri"/>
                <a:ea typeface="ＭＳ Ｐゴシック" panose="020B0600070205080204" pitchFamily="50" charset="-128"/>
              </a:rPr>
              <a:t>自分ウェビング　活動①</a:t>
            </a:r>
          </a:p>
        </p:txBody>
      </p:sp>
      <p:sp>
        <p:nvSpPr>
          <p:cNvPr id="27" name="テキスト ボックス 26">
            <a:extLst>
              <a:ext uri="{FF2B5EF4-FFF2-40B4-BE49-F238E27FC236}">
                <a16:creationId xmlns:a16="http://schemas.microsoft.com/office/drawing/2014/main" id="{1C7C90FD-EAFC-45C1-BBBB-565C61EF5C6A}"/>
              </a:ext>
            </a:extLst>
          </p:cNvPr>
          <p:cNvSpPr txBox="1"/>
          <p:nvPr/>
        </p:nvSpPr>
        <p:spPr>
          <a:xfrm>
            <a:off x="11531600" y="6283887"/>
            <a:ext cx="660400" cy="584775"/>
          </a:xfrm>
          <a:prstGeom prst="rect">
            <a:avLst/>
          </a:prstGeom>
          <a:noFill/>
        </p:spPr>
        <p:txBody>
          <a:bodyPr wrap="square" rtlCol="0">
            <a:spAutoFit/>
          </a:bodyPr>
          <a:lstStyle/>
          <a:p>
            <a:r>
              <a:rPr kumimoji="1" lang="ja-JP" altLang="en-US" sz="3200" dirty="0"/>
              <a:t>④</a:t>
            </a:r>
          </a:p>
        </p:txBody>
      </p:sp>
    </p:spTree>
    <p:extLst>
      <p:ext uri="{BB962C8B-B14F-4D97-AF65-F5344CB8AC3E}">
        <p14:creationId xmlns:p14="http://schemas.microsoft.com/office/powerpoint/2010/main" val="3617923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descr="C:\Users\PC USER\Desktop\1510-500x375.jpg">
            <a:extLst>
              <a:ext uri="{FF2B5EF4-FFF2-40B4-BE49-F238E27FC236}">
                <a16:creationId xmlns:a16="http://schemas.microsoft.com/office/drawing/2014/main" id="{ABEFC702-3D52-4806-9487-7B4D74DDED0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897678" y="1991451"/>
            <a:ext cx="7998127" cy="4543095"/>
          </a:xfrm>
          <a:prstGeom prst="rect">
            <a:avLst/>
          </a:prstGeom>
          <a:noFill/>
          <a:ln>
            <a:noFill/>
          </a:ln>
        </p:spPr>
      </p:pic>
      <p:sp>
        <p:nvSpPr>
          <p:cNvPr id="5" name="正方形/長方形 4"/>
          <p:cNvSpPr/>
          <p:nvPr/>
        </p:nvSpPr>
        <p:spPr>
          <a:xfrm>
            <a:off x="3810000" y="3228945"/>
            <a:ext cx="4572000" cy="400110"/>
          </a:xfrm>
          <a:prstGeom prst="rect">
            <a:avLst/>
          </a:prstGeom>
        </p:spPr>
        <p:txBody>
          <a:bodyPr>
            <a:spAutoFit/>
          </a:bodyPr>
          <a:lstStyle/>
          <a:p>
            <a:pPr algn="just"/>
            <a:endParaRPr lang="ja-JP" altLang="en-US" sz="1000" kern="100" dirty="0">
              <a:solidFill>
                <a:prstClr val="black"/>
              </a:solidFill>
              <a:ea typeface="ＭＳ 明朝" panose="02020609040205080304" pitchFamily="17" charset="-128"/>
            </a:endParaRPr>
          </a:p>
          <a:p>
            <a:endParaRPr lang="ja-JP" altLang="en-US" sz="1000" kern="100" dirty="0">
              <a:solidFill>
                <a:prstClr val="black"/>
              </a:solidFill>
              <a:ea typeface="ＭＳ 明朝" panose="02020609040205080304" pitchFamily="17" charset="-128"/>
            </a:endParaRPr>
          </a:p>
        </p:txBody>
      </p:sp>
      <p:sp>
        <p:nvSpPr>
          <p:cNvPr id="22" name="円/楕円 21"/>
          <p:cNvSpPr/>
          <p:nvPr/>
        </p:nvSpPr>
        <p:spPr>
          <a:xfrm>
            <a:off x="2043174" y="5194931"/>
            <a:ext cx="3274122" cy="2158408"/>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endParaRPr lang="en-US" altLang="ja-JP" sz="2800" dirty="0">
              <a:solidFill>
                <a:prstClr val="black"/>
              </a:solidFill>
            </a:endParaRPr>
          </a:p>
        </p:txBody>
      </p:sp>
      <p:sp>
        <p:nvSpPr>
          <p:cNvPr id="28" name="テキスト ボックス 27"/>
          <p:cNvSpPr txBox="1"/>
          <p:nvPr/>
        </p:nvSpPr>
        <p:spPr>
          <a:xfrm>
            <a:off x="0" y="1045758"/>
            <a:ext cx="11674549" cy="830997"/>
          </a:xfrm>
          <a:prstGeom prst="rect">
            <a:avLst/>
          </a:prstGeom>
          <a:noFill/>
        </p:spPr>
        <p:txBody>
          <a:bodyPr wrap="square" rtlCol="0">
            <a:spAutoFit/>
          </a:bodyPr>
          <a:lstStyle/>
          <a:p>
            <a:pPr indent="133350" eaLnBrk="0" fontAlgn="base" hangingPunct="0">
              <a:spcBef>
                <a:spcPct val="0"/>
              </a:spcBef>
              <a:spcAft>
                <a:spcPct val="0"/>
              </a:spcAft>
            </a:pPr>
            <a:r>
              <a:rPr kumimoji="0" lang="ja-JP" altLang="en-US" sz="4800" dirty="0">
                <a:solidFill>
                  <a:prstClr val="black"/>
                </a:solidFill>
                <a:latin typeface="+mn-ea"/>
                <a:cs typeface="Times New Roman" panose="02020603050405020304" pitchFamily="18" charset="0"/>
              </a:rPr>
              <a:t>友達の「強み」を見つけよう</a:t>
            </a:r>
            <a:endParaRPr kumimoji="0" lang="ja-JP" altLang="en-US" sz="6600" dirty="0">
              <a:solidFill>
                <a:prstClr val="black"/>
              </a:solidFill>
              <a:latin typeface="Arial" panose="020B0604020202020204" pitchFamily="34" charset="0"/>
            </a:endParaRPr>
          </a:p>
        </p:txBody>
      </p:sp>
      <p:pic>
        <p:nvPicPr>
          <p:cNvPr id="30" name="図 29"/>
          <p:cNvPicPr>
            <a:picLocks noChangeAspect="1"/>
          </p:cNvPicPr>
          <p:nvPr/>
        </p:nvPicPr>
        <p:blipFill>
          <a:blip r:embed="rId4"/>
          <a:stretch>
            <a:fillRect/>
          </a:stretch>
        </p:blipFill>
        <p:spPr>
          <a:xfrm rot="2766765">
            <a:off x="8477607" y="556342"/>
            <a:ext cx="2562601" cy="2491979"/>
          </a:xfrm>
          <a:prstGeom prst="rect">
            <a:avLst/>
          </a:prstGeom>
        </p:spPr>
      </p:pic>
      <p:sp>
        <p:nvSpPr>
          <p:cNvPr id="10" name="タイトル 1">
            <a:extLst>
              <a:ext uri="{FF2B5EF4-FFF2-40B4-BE49-F238E27FC236}">
                <a16:creationId xmlns:a16="http://schemas.microsoft.com/office/drawing/2014/main" id="{5BCD9A6A-E161-4BEE-981D-0479826DC994}"/>
              </a:ext>
            </a:extLst>
          </p:cNvPr>
          <p:cNvSpPr txBox="1">
            <a:spLocks/>
          </p:cNvSpPr>
          <p:nvPr/>
        </p:nvSpPr>
        <p:spPr>
          <a:xfrm>
            <a:off x="57150" y="56075"/>
            <a:ext cx="6724649" cy="724891"/>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a:pPr>
            <a:r>
              <a:rPr lang="ja-JP" altLang="en-US" sz="4800" dirty="0">
                <a:solidFill>
                  <a:sysClr val="windowText" lastClr="000000"/>
                </a:solidFill>
                <a:latin typeface="Calibri"/>
                <a:ea typeface="ＭＳ Ｐゴシック" panose="020B0600070205080204" pitchFamily="50" charset="-128"/>
              </a:rPr>
              <a:t>自分ウェビング　活動②</a:t>
            </a:r>
          </a:p>
        </p:txBody>
      </p:sp>
      <p:sp>
        <p:nvSpPr>
          <p:cNvPr id="8" name="テキスト ボックス 7">
            <a:extLst>
              <a:ext uri="{FF2B5EF4-FFF2-40B4-BE49-F238E27FC236}">
                <a16:creationId xmlns:a16="http://schemas.microsoft.com/office/drawing/2014/main" id="{04700E81-CA5C-4334-8251-714DCA32395A}"/>
              </a:ext>
            </a:extLst>
          </p:cNvPr>
          <p:cNvSpPr txBox="1"/>
          <p:nvPr/>
        </p:nvSpPr>
        <p:spPr>
          <a:xfrm>
            <a:off x="11531600" y="6283887"/>
            <a:ext cx="660400" cy="584775"/>
          </a:xfrm>
          <a:prstGeom prst="rect">
            <a:avLst/>
          </a:prstGeom>
          <a:noFill/>
        </p:spPr>
        <p:txBody>
          <a:bodyPr wrap="square" rtlCol="0">
            <a:spAutoFit/>
          </a:bodyPr>
          <a:lstStyle/>
          <a:p>
            <a:r>
              <a:rPr lang="ja-JP" altLang="en-US" sz="3200" dirty="0"/>
              <a:t>⑤</a:t>
            </a:r>
            <a:endParaRPr kumimoji="1" lang="ja-JP" altLang="en-US" sz="3200" dirty="0"/>
          </a:p>
        </p:txBody>
      </p:sp>
    </p:spTree>
    <p:extLst>
      <p:ext uri="{BB962C8B-B14F-4D97-AF65-F5344CB8AC3E}">
        <p14:creationId xmlns:p14="http://schemas.microsoft.com/office/powerpoint/2010/main" val="3405254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3810000" y="3228945"/>
            <a:ext cx="4572000" cy="400110"/>
          </a:xfrm>
          <a:prstGeom prst="rect">
            <a:avLst/>
          </a:prstGeom>
        </p:spPr>
        <p:txBody>
          <a:bodyPr>
            <a:spAutoFit/>
          </a:bodyPr>
          <a:lstStyle/>
          <a:p>
            <a:pPr algn="just"/>
            <a:endParaRPr lang="ja-JP" altLang="en-US" sz="1000" kern="100" dirty="0">
              <a:solidFill>
                <a:prstClr val="black"/>
              </a:solidFill>
              <a:ea typeface="ＭＳ 明朝" panose="02020609040205080304" pitchFamily="17" charset="-128"/>
            </a:endParaRPr>
          </a:p>
          <a:p>
            <a:endParaRPr lang="ja-JP" altLang="en-US" sz="1000" kern="100" dirty="0">
              <a:solidFill>
                <a:prstClr val="black"/>
              </a:solidFill>
              <a:ea typeface="ＭＳ 明朝" panose="02020609040205080304" pitchFamily="17" charset="-128"/>
            </a:endParaRPr>
          </a:p>
        </p:txBody>
      </p:sp>
      <p:sp>
        <p:nvSpPr>
          <p:cNvPr id="22" name="円/楕円 21"/>
          <p:cNvSpPr/>
          <p:nvPr/>
        </p:nvSpPr>
        <p:spPr>
          <a:xfrm>
            <a:off x="2043174" y="5194931"/>
            <a:ext cx="3274122" cy="2158408"/>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endParaRPr lang="en-US" altLang="ja-JP" sz="2800" dirty="0">
              <a:solidFill>
                <a:prstClr val="black"/>
              </a:solidFill>
            </a:endParaRPr>
          </a:p>
        </p:txBody>
      </p:sp>
      <p:sp>
        <p:nvSpPr>
          <p:cNvPr id="15" name="メモ 14"/>
          <p:cNvSpPr/>
          <p:nvPr/>
        </p:nvSpPr>
        <p:spPr>
          <a:xfrm>
            <a:off x="606498" y="2055826"/>
            <a:ext cx="10880652" cy="2020134"/>
          </a:xfrm>
          <a:prstGeom prst="foldedCorner">
            <a:avLst>
              <a:gd name="adj" fmla="val 0"/>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50000"/>
              </a:lnSpc>
            </a:pPr>
            <a:endParaRPr kumimoji="0" lang="en-US" altLang="ja-JP" sz="4800" kern="100" dirty="0">
              <a:solidFill>
                <a:sysClr val="windowText" lastClr="000000"/>
              </a:solidFill>
              <a:latin typeface="+mn-ea"/>
              <a:cs typeface="Times New Roman" panose="02020603050405020304" pitchFamily="18" charset="0"/>
            </a:endParaRPr>
          </a:p>
          <a:p>
            <a:pPr algn="just">
              <a:lnSpc>
                <a:spcPct val="150000"/>
              </a:lnSpc>
            </a:pPr>
            <a:endParaRPr kumimoji="0" lang="en-US" altLang="ja-JP" sz="4800" kern="100" dirty="0">
              <a:solidFill>
                <a:sysClr val="windowText" lastClr="000000"/>
              </a:solidFill>
              <a:latin typeface="+mn-ea"/>
              <a:cs typeface="Times New Roman" panose="02020603050405020304" pitchFamily="18" charset="0"/>
            </a:endParaRPr>
          </a:p>
          <a:p>
            <a:pPr algn="just">
              <a:lnSpc>
                <a:spcPct val="150000"/>
              </a:lnSpc>
            </a:pPr>
            <a:r>
              <a:rPr kumimoji="0" lang="ja-JP" altLang="en-US" sz="4800" kern="100" dirty="0">
                <a:solidFill>
                  <a:sysClr val="windowText" lastClr="000000"/>
                </a:solidFill>
                <a:latin typeface="+mn-ea"/>
                <a:cs typeface="Times New Roman" panose="02020603050405020304" pitchFamily="18" charset="0"/>
              </a:rPr>
              <a:t>ぼく・わたしの「強み」は・・・</a:t>
            </a:r>
            <a:endParaRPr kumimoji="0" lang="en-US" altLang="ja-JP" sz="4800" kern="100" dirty="0">
              <a:solidFill>
                <a:sysClr val="windowText" lastClr="000000"/>
              </a:solidFill>
              <a:latin typeface="+mn-ea"/>
              <a:cs typeface="Times New Roman" panose="02020603050405020304" pitchFamily="18" charset="0"/>
            </a:endParaRPr>
          </a:p>
          <a:p>
            <a:pPr algn="just">
              <a:lnSpc>
                <a:spcPct val="150000"/>
              </a:lnSpc>
            </a:pPr>
            <a:endParaRPr kumimoji="0" lang="en-US" altLang="ja-JP" sz="4800" kern="100" dirty="0">
              <a:solidFill>
                <a:sysClr val="windowText" lastClr="000000"/>
              </a:solidFill>
              <a:latin typeface="+mn-ea"/>
              <a:cs typeface="Times New Roman" panose="02020603050405020304" pitchFamily="18" charset="0"/>
            </a:endParaRPr>
          </a:p>
          <a:p>
            <a:pPr algn="just">
              <a:lnSpc>
                <a:spcPct val="150000"/>
              </a:lnSpc>
            </a:pPr>
            <a:endParaRPr kumimoji="0" lang="en-US" altLang="ja-JP" sz="4800" kern="100" dirty="0">
              <a:solidFill>
                <a:sysClr val="windowText" lastClr="000000"/>
              </a:solidFill>
              <a:latin typeface="+mn-ea"/>
              <a:cs typeface="Times New Roman" panose="02020603050405020304" pitchFamily="18" charset="0"/>
            </a:endParaRPr>
          </a:p>
          <a:p>
            <a:pPr algn="just">
              <a:lnSpc>
                <a:spcPct val="150000"/>
              </a:lnSpc>
            </a:pPr>
            <a:endParaRPr kumimoji="0" lang="en-US" altLang="ja-JP" sz="4800" kern="100" dirty="0">
              <a:solidFill>
                <a:sysClr val="windowText" lastClr="000000"/>
              </a:solidFill>
              <a:latin typeface="+mn-ea"/>
              <a:cs typeface="Times New Roman" panose="02020603050405020304" pitchFamily="18" charset="0"/>
            </a:endParaRPr>
          </a:p>
          <a:p>
            <a:pPr algn="just"/>
            <a:r>
              <a:rPr kumimoji="0" lang="en-US" sz="1050" kern="100" dirty="0">
                <a:solidFill>
                  <a:sysClr val="windowText" lastClr="000000"/>
                </a:solidFill>
                <a:latin typeface="Century"/>
                <a:ea typeface="ＭＳ 明朝" panose="02020609040205080304" pitchFamily="17" charset="-128"/>
                <a:cs typeface="Times New Roman" panose="02020603050405020304" pitchFamily="18" charset="0"/>
              </a:rPr>
              <a:t> </a:t>
            </a:r>
            <a:endParaRPr kumimoji="0" lang="ja-JP" altLang="en-US" sz="1050" kern="100" dirty="0">
              <a:solidFill>
                <a:sysClr val="windowText" lastClr="000000"/>
              </a:solidFill>
              <a:latin typeface="Century"/>
              <a:ea typeface="ＭＳ 明朝" panose="02020609040205080304" pitchFamily="17" charset="-128"/>
              <a:cs typeface="Times New Roman" panose="02020603050405020304" pitchFamily="18" charset="0"/>
            </a:endParaRPr>
          </a:p>
          <a:p>
            <a:pPr algn="just"/>
            <a:r>
              <a:rPr kumimoji="0" lang="en-US" sz="1050" kern="100" dirty="0">
                <a:solidFill>
                  <a:sysClr val="windowText" lastClr="000000"/>
                </a:solidFill>
                <a:latin typeface="Century"/>
                <a:ea typeface="ＭＳ 明朝" panose="02020609040205080304" pitchFamily="17" charset="-128"/>
                <a:cs typeface="Times New Roman" panose="02020603050405020304" pitchFamily="18" charset="0"/>
              </a:rPr>
              <a:t> </a:t>
            </a:r>
            <a:endParaRPr kumimoji="0" lang="ja-JP" altLang="en-US" sz="1050" kern="100" dirty="0">
              <a:solidFill>
                <a:sysClr val="windowText" lastClr="000000"/>
              </a:solidFill>
              <a:latin typeface="Century"/>
              <a:ea typeface="ＭＳ 明朝" panose="02020609040205080304" pitchFamily="17" charset="-128"/>
              <a:cs typeface="Times New Roman" panose="02020603050405020304" pitchFamily="18" charset="0"/>
            </a:endParaRPr>
          </a:p>
        </p:txBody>
      </p:sp>
      <p:sp>
        <p:nvSpPr>
          <p:cNvPr id="28" name="テキスト ボックス 27"/>
          <p:cNvSpPr txBox="1"/>
          <p:nvPr/>
        </p:nvSpPr>
        <p:spPr>
          <a:xfrm>
            <a:off x="0" y="1045758"/>
            <a:ext cx="11674549" cy="830997"/>
          </a:xfrm>
          <a:prstGeom prst="rect">
            <a:avLst/>
          </a:prstGeom>
          <a:noFill/>
        </p:spPr>
        <p:txBody>
          <a:bodyPr wrap="square" rtlCol="0">
            <a:spAutoFit/>
          </a:bodyPr>
          <a:lstStyle/>
          <a:p>
            <a:pPr indent="133350" eaLnBrk="0" fontAlgn="base" hangingPunct="0">
              <a:spcBef>
                <a:spcPct val="0"/>
              </a:spcBef>
              <a:spcAft>
                <a:spcPct val="0"/>
              </a:spcAft>
            </a:pPr>
            <a:r>
              <a:rPr kumimoji="0" lang="ja-JP" altLang="en-US" sz="4800" dirty="0">
                <a:solidFill>
                  <a:prstClr val="black"/>
                </a:solidFill>
                <a:latin typeface="+mn-ea"/>
                <a:cs typeface="Times New Roman" panose="02020603050405020304" pitchFamily="18" charset="0"/>
              </a:rPr>
              <a:t>自分の「強み」を見つけよう</a:t>
            </a:r>
            <a:endParaRPr kumimoji="0" lang="ja-JP" altLang="en-US" sz="6600" dirty="0">
              <a:solidFill>
                <a:prstClr val="black"/>
              </a:solidFill>
              <a:latin typeface="Arial" panose="020B0604020202020204" pitchFamily="34" charset="0"/>
            </a:endParaRPr>
          </a:p>
        </p:txBody>
      </p:sp>
      <p:pic>
        <p:nvPicPr>
          <p:cNvPr id="29" name="図 28"/>
          <p:cNvPicPr>
            <a:picLocks noChangeAspect="1"/>
          </p:cNvPicPr>
          <p:nvPr/>
        </p:nvPicPr>
        <p:blipFill>
          <a:blip r:embed="rId3"/>
          <a:stretch>
            <a:fillRect/>
          </a:stretch>
        </p:blipFill>
        <p:spPr>
          <a:xfrm rot="2598529">
            <a:off x="10291249" y="1552050"/>
            <a:ext cx="1997909" cy="1946238"/>
          </a:xfrm>
          <a:prstGeom prst="rect">
            <a:avLst/>
          </a:prstGeom>
        </p:spPr>
      </p:pic>
      <p:pic>
        <p:nvPicPr>
          <p:cNvPr id="30" name="図 29"/>
          <p:cNvPicPr>
            <a:picLocks noChangeAspect="1"/>
          </p:cNvPicPr>
          <p:nvPr/>
        </p:nvPicPr>
        <p:blipFill>
          <a:blip r:embed="rId4"/>
          <a:stretch>
            <a:fillRect/>
          </a:stretch>
        </p:blipFill>
        <p:spPr>
          <a:xfrm>
            <a:off x="9508117" y="78736"/>
            <a:ext cx="2077385" cy="2020135"/>
          </a:xfrm>
          <a:prstGeom prst="rect">
            <a:avLst/>
          </a:prstGeom>
        </p:spPr>
      </p:pic>
      <p:sp>
        <p:nvSpPr>
          <p:cNvPr id="10" name="タイトル 1">
            <a:extLst>
              <a:ext uri="{FF2B5EF4-FFF2-40B4-BE49-F238E27FC236}">
                <a16:creationId xmlns:a16="http://schemas.microsoft.com/office/drawing/2014/main" id="{5BCD9A6A-E161-4BEE-981D-0479826DC994}"/>
              </a:ext>
            </a:extLst>
          </p:cNvPr>
          <p:cNvSpPr txBox="1">
            <a:spLocks/>
          </p:cNvSpPr>
          <p:nvPr/>
        </p:nvSpPr>
        <p:spPr>
          <a:xfrm>
            <a:off x="57150" y="56075"/>
            <a:ext cx="6724649" cy="724891"/>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a:pPr>
            <a:r>
              <a:rPr lang="ja-JP" altLang="en-US" sz="4800" dirty="0">
                <a:solidFill>
                  <a:sysClr val="windowText" lastClr="000000"/>
                </a:solidFill>
                <a:latin typeface="Calibri"/>
                <a:ea typeface="ＭＳ Ｐゴシック" panose="020B0600070205080204" pitchFamily="50" charset="-128"/>
              </a:rPr>
              <a:t>自分ウェビング　活動③</a:t>
            </a:r>
          </a:p>
        </p:txBody>
      </p:sp>
      <p:sp>
        <p:nvSpPr>
          <p:cNvPr id="11" name="メモ 14">
            <a:extLst>
              <a:ext uri="{FF2B5EF4-FFF2-40B4-BE49-F238E27FC236}">
                <a16:creationId xmlns:a16="http://schemas.microsoft.com/office/drawing/2014/main" id="{F3213B70-2925-4E74-9852-AC2ABDCE31C3}"/>
              </a:ext>
            </a:extLst>
          </p:cNvPr>
          <p:cNvSpPr/>
          <p:nvPr/>
        </p:nvSpPr>
        <p:spPr>
          <a:xfrm>
            <a:off x="606498" y="4409229"/>
            <a:ext cx="10880652" cy="2020134"/>
          </a:xfrm>
          <a:prstGeom prst="foldedCorner">
            <a:avLst>
              <a:gd name="adj" fmla="val 0"/>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50000"/>
              </a:lnSpc>
            </a:pPr>
            <a:endParaRPr kumimoji="0" lang="en-US" altLang="ja-JP" sz="4800" kern="100" dirty="0">
              <a:solidFill>
                <a:sysClr val="windowText" lastClr="000000"/>
              </a:solidFill>
              <a:latin typeface="+mn-ea"/>
              <a:cs typeface="Times New Roman" panose="02020603050405020304" pitchFamily="18" charset="0"/>
            </a:endParaRPr>
          </a:p>
          <a:p>
            <a:pPr algn="just">
              <a:lnSpc>
                <a:spcPct val="150000"/>
              </a:lnSpc>
            </a:pPr>
            <a:endParaRPr kumimoji="0" lang="en-US" altLang="ja-JP" sz="4800" kern="100" dirty="0">
              <a:solidFill>
                <a:sysClr val="windowText" lastClr="000000"/>
              </a:solidFill>
              <a:latin typeface="+mn-ea"/>
              <a:cs typeface="Times New Roman" panose="02020603050405020304" pitchFamily="18" charset="0"/>
            </a:endParaRPr>
          </a:p>
          <a:p>
            <a:pPr algn="just">
              <a:lnSpc>
                <a:spcPct val="150000"/>
              </a:lnSpc>
            </a:pPr>
            <a:r>
              <a:rPr kumimoji="0" lang="ja-JP" altLang="en-US" sz="4800" kern="100" dirty="0">
                <a:solidFill>
                  <a:sysClr val="windowText" lastClr="000000"/>
                </a:solidFill>
                <a:latin typeface="+mn-ea"/>
                <a:cs typeface="Times New Roman" panose="02020603050405020304" pitchFamily="18" charset="0"/>
              </a:rPr>
              <a:t>ぼく・わたしの「強み」は・・・</a:t>
            </a:r>
            <a:endParaRPr kumimoji="0" lang="en-US" altLang="ja-JP" sz="4800" kern="100" dirty="0">
              <a:solidFill>
                <a:sysClr val="windowText" lastClr="000000"/>
              </a:solidFill>
              <a:latin typeface="+mn-ea"/>
              <a:cs typeface="Times New Roman" panose="02020603050405020304" pitchFamily="18" charset="0"/>
            </a:endParaRPr>
          </a:p>
          <a:p>
            <a:pPr algn="just">
              <a:lnSpc>
                <a:spcPct val="150000"/>
              </a:lnSpc>
            </a:pPr>
            <a:endParaRPr kumimoji="0" lang="en-US" altLang="ja-JP" sz="4800" kern="100" dirty="0">
              <a:solidFill>
                <a:sysClr val="windowText" lastClr="000000"/>
              </a:solidFill>
              <a:latin typeface="+mn-ea"/>
              <a:cs typeface="Times New Roman" panose="02020603050405020304" pitchFamily="18" charset="0"/>
            </a:endParaRPr>
          </a:p>
          <a:p>
            <a:pPr algn="just">
              <a:lnSpc>
                <a:spcPct val="150000"/>
              </a:lnSpc>
            </a:pPr>
            <a:endParaRPr kumimoji="0" lang="en-US" altLang="ja-JP" sz="4800" kern="100" dirty="0">
              <a:solidFill>
                <a:sysClr val="windowText" lastClr="000000"/>
              </a:solidFill>
              <a:latin typeface="+mn-ea"/>
              <a:cs typeface="Times New Roman" panose="02020603050405020304" pitchFamily="18" charset="0"/>
            </a:endParaRPr>
          </a:p>
          <a:p>
            <a:pPr algn="just">
              <a:lnSpc>
                <a:spcPct val="150000"/>
              </a:lnSpc>
            </a:pPr>
            <a:endParaRPr kumimoji="0" lang="en-US" altLang="ja-JP" sz="4800" kern="100" dirty="0">
              <a:solidFill>
                <a:sysClr val="windowText" lastClr="000000"/>
              </a:solidFill>
              <a:latin typeface="+mn-ea"/>
              <a:cs typeface="Times New Roman" panose="02020603050405020304" pitchFamily="18" charset="0"/>
            </a:endParaRPr>
          </a:p>
          <a:p>
            <a:pPr algn="just"/>
            <a:r>
              <a:rPr kumimoji="0" lang="en-US" sz="1050" kern="100" dirty="0">
                <a:solidFill>
                  <a:sysClr val="windowText" lastClr="000000"/>
                </a:solidFill>
                <a:latin typeface="Century"/>
                <a:ea typeface="ＭＳ 明朝" panose="02020609040205080304" pitchFamily="17" charset="-128"/>
                <a:cs typeface="Times New Roman" panose="02020603050405020304" pitchFamily="18" charset="0"/>
              </a:rPr>
              <a:t> </a:t>
            </a:r>
            <a:endParaRPr kumimoji="0" lang="ja-JP" altLang="en-US" sz="1050" kern="100" dirty="0">
              <a:solidFill>
                <a:sysClr val="windowText" lastClr="000000"/>
              </a:solidFill>
              <a:latin typeface="Century"/>
              <a:ea typeface="ＭＳ 明朝" panose="02020609040205080304" pitchFamily="17" charset="-128"/>
              <a:cs typeface="Times New Roman" panose="02020603050405020304" pitchFamily="18" charset="0"/>
            </a:endParaRPr>
          </a:p>
          <a:p>
            <a:pPr algn="just"/>
            <a:r>
              <a:rPr kumimoji="0" lang="en-US" sz="1050" kern="100" dirty="0">
                <a:solidFill>
                  <a:sysClr val="windowText" lastClr="000000"/>
                </a:solidFill>
                <a:latin typeface="Century"/>
                <a:ea typeface="ＭＳ 明朝" panose="02020609040205080304" pitchFamily="17" charset="-128"/>
                <a:cs typeface="Times New Roman" panose="02020603050405020304" pitchFamily="18" charset="0"/>
              </a:rPr>
              <a:t> </a:t>
            </a:r>
            <a:endParaRPr kumimoji="0" lang="ja-JP" altLang="en-US" sz="1050" kern="100" dirty="0">
              <a:solidFill>
                <a:sysClr val="windowText" lastClr="000000"/>
              </a:solidFill>
              <a:latin typeface="Century"/>
              <a:ea typeface="ＭＳ 明朝" panose="02020609040205080304" pitchFamily="17" charset="-128"/>
              <a:cs typeface="Times New Roman" panose="02020603050405020304" pitchFamily="18" charset="0"/>
            </a:endParaRPr>
          </a:p>
        </p:txBody>
      </p:sp>
      <p:sp>
        <p:nvSpPr>
          <p:cNvPr id="12" name="テキスト ボックス 11">
            <a:extLst>
              <a:ext uri="{FF2B5EF4-FFF2-40B4-BE49-F238E27FC236}">
                <a16:creationId xmlns:a16="http://schemas.microsoft.com/office/drawing/2014/main" id="{5C06E993-AD69-47F9-BAED-B15FD9A75E18}"/>
              </a:ext>
            </a:extLst>
          </p:cNvPr>
          <p:cNvSpPr txBox="1"/>
          <p:nvPr/>
        </p:nvSpPr>
        <p:spPr>
          <a:xfrm>
            <a:off x="11531600" y="6283887"/>
            <a:ext cx="660400" cy="584775"/>
          </a:xfrm>
          <a:prstGeom prst="rect">
            <a:avLst/>
          </a:prstGeom>
          <a:noFill/>
        </p:spPr>
        <p:txBody>
          <a:bodyPr wrap="square" rtlCol="0">
            <a:spAutoFit/>
          </a:bodyPr>
          <a:lstStyle/>
          <a:p>
            <a:r>
              <a:rPr lang="ja-JP" altLang="en-US" sz="3200" dirty="0"/>
              <a:t>⑥</a:t>
            </a:r>
            <a:endParaRPr kumimoji="1" lang="ja-JP" altLang="en-US" sz="3200" dirty="0"/>
          </a:p>
        </p:txBody>
      </p:sp>
    </p:spTree>
    <p:extLst>
      <p:ext uri="{BB962C8B-B14F-4D97-AF65-F5344CB8AC3E}">
        <p14:creationId xmlns:p14="http://schemas.microsoft.com/office/powerpoint/2010/main" val="1691091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hidou06\AppData\Local\Temp\JNClipBoardData\3190025F\TEMP_WRITE_FILE.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3325" y="-2259013"/>
            <a:ext cx="3524250" cy="9525"/>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p:cNvSpPr/>
          <p:nvPr/>
        </p:nvSpPr>
        <p:spPr>
          <a:xfrm>
            <a:off x="3965575" y="3079085"/>
            <a:ext cx="4572000" cy="400110"/>
          </a:xfrm>
          <a:prstGeom prst="rect">
            <a:avLst/>
          </a:prstGeom>
        </p:spPr>
        <p:txBody>
          <a:bodyPr>
            <a:spAutoFit/>
          </a:bodyPr>
          <a:lstStyle/>
          <a:p>
            <a:pPr algn="just"/>
            <a:endParaRPr lang="ja-JP" altLang="en-US" sz="1000" kern="100" dirty="0">
              <a:solidFill>
                <a:prstClr val="black"/>
              </a:solidFill>
              <a:ea typeface="ＭＳ 明朝" panose="02020609040205080304" pitchFamily="17" charset="-128"/>
            </a:endParaRPr>
          </a:p>
          <a:p>
            <a:endParaRPr lang="ja-JP" altLang="en-US" sz="1000" kern="100" dirty="0">
              <a:solidFill>
                <a:prstClr val="black"/>
              </a:solidFill>
              <a:ea typeface="ＭＳ 明朝" panose="02020609040205080304" pitchFamily="17" charset="-128"/>
            </a:endParaRPr>
          </a:p>
        </p:txBody>
      </p:sp>
      <p:sp>
        <p:nvSpPr>
          <p:cNvPr id="8" name="正方形/長方形 7"/>
          <p:cNvSpPr/>
          <p:nvPr/>
        </p:nvSpPr>
        <p:spPr>
          <a:xfrm>
            <a:off x="3810000" y="3228945"/>
            <a:ext cx="4572000" cy="400110"/>
          </a:xfrm>
          <a:prstGeom prst="rect">
            <a:avLst/>
          </a:prstGeom>
        </p:spPr>
        <p:txBody>
          <a:bodyPr>
            <a:spAutoFit/>
          </a:bodyPr>
          <a:lstStyle/>
          <a:p>
            <a:pPr algn="just"/>
            <a:endParaRPr lang="ja-JP" altLang="en-US" sz="1000" kern="100" dirty="0">
              <a:solidFill>
                <a:prstClr val="black"/>
              </a:solidFill>
              <a:ea typeface="ＭＳ 明朝" panose="02020609040205080304" pitchFamily="17" charset="-128"/>
            </a:endParaRPr>
          </a:p>
          <a:p>
            <a:endParaRPr lang="ja-JP" altLang="en-US" sz="1000" kern="100" dirty="0">
              <a:solidFill>
                <a:prstClr val="black"/>
              </a:solidFill>
              <a:ea typeface="ＭＳ 明朝" panose="02020609040205080304" pitchFamily="17" charset="-128"/>
            </a:endParaRPr>
          </a:p>
        </p:txBody>
      </p:sp>
      <p:sp>
        <p:nvSpPr>
          <p:cNvPr id="15" name="Rectangle 11"/>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endParaRPr kumimoji="0" lang="ja-JP" altLang="ja-JP" dirty="0">
              <a:solidFill>
                <a:prstClr val="black"/>
              </a:solidFill>
              <a:latin typeface="Arial" panose="020B0604020202020204" pitchFamily="34" charset="0"/>
            </a:endParaRPr>
          </a:p>
        </p:txBody>
      </p:sp>
      <p:sp>
        <p:nvSpPr>
          <p:cNvPr id="2" name="円/楕円 1"/>
          <p:cNvSpPr/>
          <p:nvPr/>
        </p:nvSpPr>
        <p:spPr>
          <a:xfrm>
            <a:off x="5190148" y="5560238"/>
            <a:ext cx="1690826" cy="9144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00" b="1" dirty="0">
              <a:solidFill>
                <a:prstClr val="black"/>
              </a:solidFill>
            </a:endParaRPr>
          </a:p>
        </p:txBody>
      </p:sp>
      <p:sp>
        <p:nvSpPr>
          <p:cNvPr id="7" name="正方形/長方形 6"/>
          <p:cNvSpPr/>
          <p:nvPr/>
        </p:nvSpPr>
        <p:spPr>
          <a:xfrm>
            <a:off x="3810000" y="3228945"/>
            <a:ext cx="4572000" cy="400110"/>
          </a:xfrm>
          <a:prstGeom prst="rect">
            <a:avLst/>
          </a:prstGeom>
        </p:spPr>
        <p:txBody>
          <a:bodyPr>
            <a:spAutoFit/>
          </a:bodyPr>
          <a:lstStyle/>
          <a:p>
            <a:pPr algn="just"/>
            <a:endParaRPr lang="ja-JP" altLang="en-US" sz="1000" kern="100" dirty="0">
              <a:solidFill>
                <a:prstClr val="black"/>
              </a:solidFill>
              <a:ea typeface="ＭＳ 明朝" panose="02020609040205080304" pitchFamily="17" charset="-128"/>
            </a:endParaRPr>
          </a:p>
          <a:p>
            <a:endParaRPr lang="ja-JP" altLang="en-US" sz="1000" kern="100" dirty="0">
              <a:solidFill>
                <a:prstClr val="black"/>
              </a:solidFill>
              <a:ea typeface="ＭＳ 明朝" panose="02020609040205080304" pitchFamily="17" charset="-128"/>
            </a:endParaRPr>
          </a:p>
        </p:txBody>
      </p:sp>
      <p:graphicFrame>
        <p:nvGraphicFramePr>
          <p:cNvPr id="17" name="表 16"/>
          <p:cNvGraphicFramePr>
            <a:graphicFrameLocks noGrp="1"/>
          </p:cNvGraphicFramePr>
          <p:nvPr>
            <p:extLst>
              <p:ext uri="{D42A27DB-BD31-4B8C-83A1-F6EECF244321}">
                <p14:modId xmlns:p14="http://schemas.microsoft.com/office/powerpoint/2010/main" val="119781589"/>
              </p:ext>
            </p:extLst>
          </p:nvPr>
        </p:nvGraphicFramePr>
        <p:xfrm>
          <a:off x="345439" y="1900664"/>
          <a:ext cx="11501121" cy="6153001"/>
        </p:xfrm>
        <a:graphic>
          <a:graphicData uri="http://schemas.openxmlformats.org/drawingml/2006/table">
            <a:tbl>
              <a:tblPr/>
              <a:tblGrid>
                <a:gridCol w="467361">
                  <a:extLst>
                    <a:ext uri="{9D8B030D-6E8A-4147-A177-3AD203B41FA5}">
                      <a16:colId xmlns:a16="http://schemas.microsoft.com/office/drawing/2014/main" val="20000"/>
                    </a:ext>
                  </a:extLst>
                </a:gridCol>
                <a:gridCol w="8371840">
                  <a:extLst>
                    <a:ext uri="{9D8B030D-6E8A-4147-A177-3AD203B41FA5}">
                      <a16:colId xmlns:a16="http://schemas.microsoft.com/office/drawing/2014/main" val="20001"/>
                    </a:ext>
                  </a:extLst>
                </a:gridCol>
                <a:gridCol w="2661920">
                  <a:extLst>
                    <a:ext uri="{9D8B030D-6E8A-4147-A177-3AD203B41FA5}">
                      <a16:colId xmlns:a16="http://schemas.microsoft.com/office/drawing/2014/main" val="20002"/>
                    </a:ext>
                  </a:extLst>
                </a:gridCol>
              </a:tblGrid>
              <a:tr h="508637">
                <a:tc>
                  <a:txBody>
                    <a:bodyPr/>
                    <a:lstStyle/>
                    <a:p>
                      <a:pPr marL="0" marR="0" algn="just" fontAlgn="t">
                        <a:lnSpc>
                          <a:spcPts val="3500"/>
                        </a:lnSpc>
                        <a:spcBef>
                          <a:spcPts val="0"/>
                        </a:spcBef>
                        <a:spcAft>
                          <a:spcPts val="0"/>
                        </a:spcAft>
                      </a:pPr>
                      <a:r>
                        <a:rPr lang="ja-JP" altLang="en-US" sz="2400" dirty="0">
                          <a:effectLst/>
                          <a:latin typeface="ＭＳ 明朝" panose="02020609040205080304" pitchFamily="17" charset="-128"/>
                          <a:ea typeface="ＭＳ 明朝" panose="02020609040205080304" pitchFamily="17" charset="-128"/>
                        </a:rPr>
                        <a:t>１</a:t>
                      </a:r>
                      <a:endParaRPr lang="ja-JP" altLang="en-US" sz="2800" dirty="0">
                        <a:effectLst/>
                      </a:endParaRP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dash"/>
                      <a:round/>
                      <a:headEnd type="none" w="med" len="med"/>
                      <a:tailEnd type="none" w="med" len="med"/>
                    </a:lnB>
                  </a:tcPr>
                </a:tc>
                <a:tc>
                  <a:txBody>
                    <a:bodyPr/>
                    <a:lstStyle/>
                    <a:p>
                      <a:pPr marL="0" marR="0" algn="just" fontAlgn="t">
                        <a:lnSpc>
                          <a:spcPts val="3500"/>
                        </a:lnSpc>
                        <a:spcBef>
                          <a:spcPts val="0"/>
                        </a:spcBef>
                        <a:spcAft>
                          <a:spcPts val="0"/>
                        </a:spcAft>
                      </a:pPr>
                      <a:r>
                        <a:rPr lang="ja-JP" altLang="en-US" sz="2800" dirty="0">
                          <a:effectLst/>
                          <a:latin typeface="ＭＳ ゴシック" panose="020B0609070205080204" pitchFamily="49" charset="-128"/>
                          <a:ea typeface="ＭＳ ゴシック" panose="020B0609070205080204" pitchFamily="49" charset="-128"/>
                        </a:rPr>
                        <a:t> おもしろい　おもしろい</a:t>
                      </a:r>
                      <a:endParaRPr lang="ja-JP" altLang="en-US" sz="2400" dirty="0">
                        <a:effectLst/>
                        <a:latin typeface="ＭＳ ゴシック" panose="020B0609070205080204" pitchFamily="49" charset="-128"/>
                        <a:ea typeface="ＭＳ ゴシック" panose="020B0609070205080204" pitchFamily="49" charset="-128"/>
                      </a:endParaRPr>
                    </a:p>
                  </a:txBody>
                  <a:tcPr marL="36000" marR="3600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dash"/>
                      <a:round/>
                      <a:headEnd type="none" w="med" len="med"/>
                      <a:tailEnd type="none" w="med" len="med"/>
                    </a:lnB>
                  </a:tcPr>
                </a:tc>
                <a:tc>
                  <a:txBody>
                    <a:bodyPr/>
                    <a:lstStyle/>
                    <a:p>
                      <a:pPr marL="0" marR="0" algn="just" fontAlgn="t">
                        <a:spcBef>
                          <a:spcPts val="0"/>
                        </a:spcBef>
                        <a:spcAft>
                          <a:spcPts val="0"/>
                        </a:spcAft>
                      </a:pPr>
                      <a:r>
                        <a:rPr lang="ja-JP" altLang="en-US" sz="1300" dirty="0">
                          <a:effectLst/>
                          <a:latin typeface="Century" panose="02040604050505020304" pitchFamily="18" charset="0"/>
                        </a:rPr>
                        <a:t> </a:t>
                      </a:r>
                      <a:endParaRPr lang="ja-JP" altLang="en-US" sz="1400" dirty="0">
                        <a:effectLst/>
                      </a:endParaRP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0000"/>
                  </a:ext>
                </a:extLst>
              </a:tr>
              <a:tr h="489397">
                <a:tc>
                  <a:txBody>
                    <a:bodyPr/>
                    <a:lstStyle/>
                    <a:p>
                      <a:pPr marL="0" marR="0" algn="just" fontAlgn="t">
                        <a:lnSpc>
                          <a:spcPts val="3500"/>
                        </a:lnSpc>
                        <a:spcBef>
                          <a:spcPts val="0"/>
                        </a:spcBef>
                        <a:spcAft>
                          <a:spcPts val="0"/>
                        </a:spcAft>
                      </a:pPr>
                      <a:r>
                        <a:rPr lang="ja-JP" altLang="en-US" sz="2400" dirty="0">
                          <a:effectLst/>
                          <a:latin typeface="ＭＳ 明朝" panose="02020609040205080304" pitchFamily="17" charset="-128"/>
                          <a:ea typeface="ＭＳ 明朝" panose="02020609040205080304" pitchFamily="17" charset="-128"/>
                        </a:rPr>
                        <a:t>２</a:t>
                      </a:r>
                      <a:endParaRPr lang="ja-JP" altLang="en-US" sz="2800" dirty="0">
                        <a:effectLst/>
                      </a:endParaRP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tcPr>
                </a:tc>
                <a:tc>
                  <a:txBody>
                    <a:bodyPr/>
                    <a:lstStyle/>
                    <a:p>
                      <a:pPr marL="0" marR="0" algn="just" fontAlgn="t">
                        <a:lnSpc>
                          <a:spcPts val="3500"/>
                        </a:lnSpc>
                        <a:spcBef>
                          <a:spcPts val="0"/>
                        </a:spcBef>
                        <a:spcAft>
                          <a:spcPts val="0"/>
                        </a:spcAft>
                      </a:pPr>
                      <a:r>
                        <a:rPr lang="ja-JP" altLang="en-US" sz="2800" baseline="0" dirty="0">
                          <a:effectLst/>
                          <a:latin typeface="ＭＳ ゴシック" panose="020B0609070205080204" pitchFamily="49" charset="-128"/>
                          <a:ea typeface="ＭＳ ゴシック" panose="020B0609070205080204" pitchFamily="49" charset="-128"/>
                        </a:rPr>
                        <a:t> </a:t>
                      </a:r>
                      <a:r>
                        <a:rPr lang="ja-JP" altLang="en-US" sz="2800" dirty="0">
                          <a:effectLst/>
                          <a:latin typeface="ＭＳ ゴシック" panose="020B0609070205080204" pitchFamily="49" charset="-128"/>
                          <a:ea typeface="ＭＳ ゴシック" panose="020B0609070205080204" pitchFamily="49" charset="-128"/>
                        </a:rPr>
                        <a:t>明るい　明るくて　いつもニコニコ</a:t>
                      </a:r>
                      <a:endParaRPr lang="ja-JP" altLang="en-US" sz="2400" dirty="0">
                        <a:effectLst/>
                        <a:latin typeface="ＭＳ ゴシック" panose="020B0609070205080204" pitchFamily="49" charset="-128"/>
                        <a:ea typeface="ＭＳ ゴシック" panose="020B0609070205080204" pitchFamily="49" charset="-128"/>
                      </a:endParaRP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tcPr>
                </a:tc>
                <a:tc>
                  <a:txBody>
                    <a:bodyPr/>
                    <a:lstStyle/>
                    <a:p>
                      <a:pPr marL="0" marR="0" algn="just" fontAlgn="t">
                        <a:spcBef>
                          <a:spcPts val="0"/>
                        </a:spcBef>
                        <a:spcAft>
                          <a:spcPts val="0"/>
                        </a:spcAft>
                      </a:pPr>
                      <a:r>
                        <a:rPr lang="ja-JP" altLang="en-US" sz="800" dirty="0">
                          <a:effectLst/>
                          <a:latin typeface="Century" panose="02040604050505020304" pitchFamily="18" charset="0"/>
                        </a:rPr>
                        <a:t> </a:t>
                      </a:r>
                      <a:endParaRPr lang="ja-JP" altLang="en-US" sz="1400" dirty="0">
                        <a:effectLst/>
                      </a:endParaRP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0001"/>
                  </a:ext>
                </a:extLst>
              </a:tr>
              <a:tr h="463639">
                <a:tc>
                  <a:txBody>
                    <a:bodyPr/>
                    <a:lstStyle/>
                    <a:p>
                      <a:pPr marL="0" marR="0" algn="just" fontAlgn="t">
                        <a:lnSpc>
                          <a:spcPts val="3500"/>
                        </a:lnSpc>
                        <a:spcBef>
                          <a:spcPts val="0"/>
                        </a:spcBef>
                        <a:spcAft>
                          <a:spcPts val="0"/>
                        </a:spcAft>
                      </a:pPr>
                      <a:r>
                        <a:rPr lang="ja-JP" altLang="en-US" sz="2400" dirty="0">
                          <a:effectLst/>
                          <a:latin typeface="ＭＳ 明朝" panose="02020609040205080304" pitchFamily="17" charset="-128"/>
                          <a:ea typeface="ＭＳ 明朝" panose="02020609040205080304" pitchFamily="17" charset="-128"/>
                        </a:rPr>
                        <a:t>３</a:t>
                      </a:r>
                      <a:endParaRPr lang="ja-JP" altLang="en-US" sz="2800" dirty="0">
                        <a:effectLst/>
                      </a:endParaRP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tcPr>
                </a:tc>
                <a:tc>
                  <a:txBody>
                    <a:bodyPr/>
                    <a:lstStyle/>
                    <a:p>
                      <a:pPr marL="0" marR="0" algn="just" fontAlgn="t">
                        <a:lnSpc>
                          <a:spcPts val="3500"/>
                        </a:lnSpc>
                        <a:spcBef>
                          <a:spcPts val="0"/>
                        </a:spcBef>
                        <a:spcAft>
                          <a:spcPts val="0"/>
                        </a:spcAft>
                      </a:pPr>
                      <a:r>
                        <a:rPr lang="ja-JP" altLang="en-US" sz="2800" dirty="0">
                          <a:effectLst/>
                          <a:latin typeface="ＭＳ ゴシック" panose="020B0609070205080204" pitchFamily="49" charset="-128"/>
                          <a:ea typeface="ＭＳ ゴシック" panose="020B0609070205080204" pitchFamily="49" charset="-128"/>
                        </a:rPr>
                        <a:t> やさしい　思いやりがある・やさしい</a:t>
                      </a:r>
                      <a:endParaRPr lang="ja-JP" altLang="en-US" sz="2400" dirty="0">
                        <a:effectLst/>
                        <a:latin typeface="ＭＳ ゴシック" panose="020B0609070205080204" pitchFamily="49" charset="-128"/>
                        <a:ea typeface="ＭＳ ゴシック" panose="020B0609070205080204" pitchFamily="49" charset="-128"/>
                      </a:endParaRP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tcPr>
                </a:tc>
                <a:tc>
                  <a:txBody>
                    <a:bodyPr/>
                    <a:lstStyle/>
                    <a:p>
                      <a:pPr marL="0" marR="0" algn="just" fontAlgn="t">
                        <a:spcBef>
                          <a:spcPts val="0"/>
                        </a:spcBef>
                        <a:spcAft>
                          <a:spcPts val="0"/>
                        </a:spcAft>
                      </a:pPr>
                      <a:r>
                        <a:rPr lang="ja-JP" altLang="en-US" sz="800" dirty="0">
                          <a:effectLst/>
                          <a:latin typeface="Century" panose="02040604050505020304" pitchFamily="18" charset="0"/>
                        </a:rPr>
                        <a:t> </a:t>
                      </a:r>
                      <a:endParaRPr lang="ja-JP" altLang="en-US" sz="1400" dirty="0">
                        <a:effectLst/>
                      </a:endParaRP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0002"/>
                  </a:ext>
                </a:extLst>
              </a:tr>
              <a:tr h="489398">
                <a:tc>
                  <a:txBody>
                    <a:bodyPr/>
                    <a:lstStyle/>
                    <a:p>
                      <a:pPr marL="0" marR="0" algn="just" fontAlgn="t">
                        <a:lnSpc>
                          <a:spcPts val="3500"/>
                        </a:lnSpc>
                        <a:spcBef>
                          <a:spcPts val="0"/>
                        </a:spcBef>
                        <a:spcAft>
                          <a:spcPts val="0"/>
                        </a:spcAft>
                      </a:pPr>
                      <a:r>
                        <a:rPr lang="ja-JP" altLang="en-US" sz="2400" dirty="0">
                          <a:effectLst/>
                          <a:latin typeface="ＭＳ 明朝" panose="02020609040205080304" pitchFamily="17" charset="-128"/>
                          <a:ea typeface="ＭＳ 明朝" panose="02020609040205080304" pitchFamily="17" charset="-128"/>
                        </a:rPr>
                        <a:t>４</a:t>
                      </a:r>
                      <a:endParaRPr lang="ja-JP" altLang="en-US" sz="2800" dirty="0">
                        <a:effectLst/>
                      </a:endParaRP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tcPr>
                </a:tc>
                <a:tc>
                  <a:txBody>
                    <a:bodyPr/>
                    <a:lstStyle/>
                    <a:p>
                      <a:pPr marL="0" marR="0" algn="just" fontAlgn="t">
                        <a:lnSpc>
                          <a:spcPts val="3500"/>
                        </a:lnSpc>
                        <a:spcBef>
                          <a:spcPts val="0"/>
                        </a:spcBef>
                        <a:spcAft>
                          <a:spcPts val="0"/>
                        </a:spcAft>
                      </a:pPr>
                      <a:r>
                        <a:rPr lang="ja-JP" altLang="en-US" sz="2800" dirty="0">
                          <a:effectLst/>
                          <a:latin typeface="ＭＳ ゴシック" panose="020B0609070205080204" pitchFamily="49" charset="-128"/>
                          <a:ea typeface="ＭＳ ゴシック" panose="020B0609070205080204" pitchFamily="49" charset="-128"/>
                        </a:rPr>
                        <a:t> 世話好き　お世話がすき・お世話が上手</a:t>
                      </a:r>
                      <a:endParaRPr lang="ja-JP" altLang="en-US" sz="2400" dirty="0">
                        <a:effectLst/>
                        <a:latin typeface="ＭＳ ゴシック" panose="020B0609070205080204" pitchFamily="49" charset="-128"/>
                        <a:ea typeface="ＭＳ ゴシック" panose="020B0609070205080204" pitchFamily="49" charset="-128"/>
                      </a:endParaRP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tcPr>
                </a:tc>
                <a:tc>
                  <a:txBody>
                    <a:bodyPr/>
                    <a:lstStyle/>
                    <a:p>
                      <a:pPr marL="0" marR="0" algn="just" fontAlgn="t">
                        <a:spcBef>
                          <a:spcPts val="0"/>
                        </a:spcBef>
                        <a:spcAft>
                          <a:spcPts val="0"/>
                        </a:spcAft>
                      </a:pPr>
                      <a:r>
                        <a:rPr lang="ja-JP" altLang="en-US" sz="800" dirty="0">
                          <a:effectLst/>
                          <a:latin typeface="Century" panose="02040604050505020304" pitchFamily="18" charset="0"/>
                        </a:rPr>
                        <a:t> </a:t>
                      </a:r>
                      <a:endParaRPr lang="ja-JP" altLang="en-US" sz="1400" dirty="0">
                        <a:effectLst/>
                      </a:endParaRP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0003"/>
                  </a:ext>
                </a:extLst>
              </a:tr>
              <a:tr h="280053">
                <a:tc>
                  <a:txBody>
                    <a:bodyPr/>
                    <a:lstStyle/>
                    <a:p>
                      <a:pPr marL="0" marR="0" algn="just" fontAlgn="t">
                        <a:lnSpc>
                          <a:spcPts val="3500"/>
                        </a:lnSpc>
                        <a:spcBef>
                          <a:spcPts val="0"/>
                        </a:spcBef>
                        <a:spcAft>
                          <a:spcPts val="0"/>
                        </a:spcAft>
                      </a:pPr>
                      <a:r>
                        <a:rPr lang="ja-JP" altLang="en-US" sz="2400" dirty="0">
                          <a:effectLst/>
                          <a:latin typeface="ＭＳ 明朝" panose="02020609040205080304" pitchFamily="17" charset="-128"/>
                          <a:ea typeface="ＭＳ 明朝" panose="02020609040205080304" pitchFamily="17" charset="-128"/>
                        </a:rPr>
                        <a:t>５</a:t>
                      </a:r>
                      <a:endParaRPr lang="ja-JP" altLang="en-US" sz="2800" dirty="0">
                        <a:effectLst/>
                      </a:endParaRP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tcPr>
                </a:tc>
                <a:tc>
                  <a:txBody>
                    <a:bodyPr/>
                    <a:lstStyle/>
                    <a:p>
                      <a:pPr marL="0" marR="0" algn="just" fontAlgn="t">
                        <a:lnSpc>
                          <a:spcPts val="3500"/>
                        </a:lnSpc>
                        <a:spcBef>
                          <a:spcPts val="0"/>
                        </a:spcBef>
                        <a:spcAft>
                          <a:spcPts val="0"/>
                        </a:spcAft>
                      </a:pPr>
                      <a:r>
                        <a:rPr lang="ja-JP" altLang="en-US" sz="2800" baseline="0" dirty="0">
                          <a:effectLst/>
                          <a:latin typeface="ＭＳ ゴシック" panose="020B0609070205080204" pitchFamily="49" charset="-128"/>
                          <a:ea typeface="ＭＳ ゴシック" panose="020B0609070205080204" pitchFamily="49" charset="-128"/>
                        </a:rPr>
                        <a:t> 聞き方名人　</a:t>
                      </a:r>
                      <a:r>
                        <a:rPr lang="ja-JP" altLang="en-US" sz="2800" dirty="0">
                          <a:effectLst/>
                          <a:latin typeface="ＭＳ ゴシック" panose="020B0609070205080204" pitchFamily="49" charset="-128"/>
                          <a:ea typeface="ＭＳ ゴシック" panose="020B0609070205080204" pitchFamily="49" charset="-128"/>
                        </a:rPr>
                        <a:t>話を聞くのが　上手</a:t>
                      </a: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tcPr>
                </a:tc>
                <a:tc>
                  <a:txBody>
                    <a:bodyPr/>
                    <a:lstStyle/>
                    <a:p>
                      <a:pPr marL="0" marR="0" algn="just" fontAlgn="t">
                        <a:spcBef>
                          <a:spcPts val="0"/>
                        </a:spcBef>
                        <a:spcAft>
                          <a:spcPts val="0"/>
                        </a:spcAft>
                      </a:pPr>
                      <a:r>
                        <a:rPr lang="ja-JP" altLang="en-US" sz="800" dirty="0">
                          <a:effectLst/>
                          <a:latin typeface="Century" panose="02040604050505020304" pitchFamily="18" charset="0"/>
                        </a:rPr>
                        <a:t> </a:t>
                      </a:r>
                      <a:endParaRPr lang="ja-JP" altLang="en-US" sz="1400" dirty="0">
                        <a:effectLst/>
                      </a:endParaRP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0004"/>
                  </a:ext>
                </a:extLst>
              </a:tr>
              <a:tr h="502276">
                <a:tc>
                  <a:txBody>
                    <a:bodyPr/>
                    <a:lstStyle/>
                    <a:p>
                      <a:pPr marL="0" marR="0" algn="just" fontAlgn="t">
                        <a:lnSpc>
                          <a:spcPts val="3500"/>
                        </a:lnSpc>
                        <a:spcBef>
                          <a:spcPts val="0"/>
                        </a:spcBef>
                        <a:spcAft>
                          <a:spcPts val="0"/>
                        </a:spcAft>
                      </a:pPr>
                      <a:r>
                        <a:rPr lang="ja-JP" altLang="en-US" sz="2400" dirty="0">
                          <a:effectLst/>
                          <a:latin typeface="ＭＳ 明朝" panose="02020609040205080304" pitchFamily="17" charset="-128"/>
                          <a:ea typeface="ＭＳ 明朝" panose="02020609040205080304" pitchFamily="17" charset="-128"/>
                        </a:rPr>
                        <a:t>６</a:t>
                      </a:r>
                      <a:endParaRPr lang="ja-JP" altLang="en-US" sz="2800" dirty="0">
                        <a:effectLst/>
                      </a:endParaRP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tcPr>
                </a:tc>
                <a:tc>
                  <a:txBody>
                    <a:bodyPr/>
                    <a:lstStyle/>
                    <a:p>
                      <a:pPr marL="0" marR="0" algn="just" fontAlgn="t">
                        <a:lnSpc>
                          <a:spcPts val="3500"/>
                        </a:lnSpc>
                        <a:spcBef>
                          <a:spcPts val="0"/>
                        </a:spcBef>
                        <a:spcAft>
                          <a:spcPts val="0"/>
                        </a:spcAft>
                      </a:pPr>
                      <a:r>
                        <a:rPr lang="ja-JP" altLang="en-US" sz="2800" dirty="0">
                          <a:effectLst/>
                          <a:latin typeface="ＭＳ ゴシック" panose="020B0609070205080204" pitchFamily="49" charset="-128"/>
                          <a:ea typeface="ＭＳ ゴシック" panose="020B0609070205080204" pitchFamily="49" charset="-128"/>
                        </a:rPr>
                        <a:t> がんばりや　最後まで　がんばる</a:t>
                      </a:r>
                      <a:endParaRPr lang="ja-JP" altLang="en-US" sz="2400" dirty="0">
                        <a:effectLst/>
                        <a:latin typeface="ＭＳ ゴシック" panose="020B0609070205080204" pitchFamily="49" charset="-128"/>
                        <a:ea typeface="ＭＳ ゴシック" panose="020B0609070205080204" pitchFamily="49" charset="-128"/>
                      </a:endParaRP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tcPr>
                </a:tc>
                <a:tc>
                  <a:txBody>
                    <a:bodyPr/>
                    <a:lstStyle/>
                    <a:p>
                      <a:pPr marL="0" marR="0" algn="just" fontAlgn="t">
                        <a:spcBef>
                          <a:spcPts val="0"/>
                        </a:spcBef>
                        <a:spcAft>
                          <a:spcPts val="0"/>
                        </a:spcAft>
                      </a:pPr>
                      <a:r>
                        <a:rPr lang="ja-JP" altLang="en-US" sz="800" dirty="0">
                          <a:effectLst/>
                          <a:latin typeface="Century" panose="02040604050505020304" pitchFamily="18" charset="0"/>
                        </a:rPr>
                        <a:t> </a:t>
                      </a:r>
                      <a:endParaRPr lang="ja-JP" altLang="en-US" sz="1400" dirty="0">
                        <a:effectLst/>
                      </a:endParaRP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0005"/>
                  </a:ext>
                </a:extLst>
              </a:tr>
              <a:tr h="200255">
                <a:tc>
                  <a:txBody>
                    <a:bodyPr/>
                    <a:lstStyle/>
                    <a:p>
                      <a:pPr marL="0" marR="0" algn="just" fontAlgn="t">
                        <a:lnSpc>
                          <a:spcPts val="3500"/>
                        </a:lnSpc>
                        <a:spcBef>
                          <a:spcPts val="0"/>
                        </a:spcBef>
                        <a:spcAft>
                          <a:spcPts val="0"/>
                        </a:spcAft>
                      </a:pPr>
                      <a:r>
                        <a:rPr lang="ja-JP" altLang="en-US" sz="2400" dirty="0">
                          <a:effectLst/>
                          <a:latin typeface="ＭＳ 明朝" panose="02020609040205080304" pitchFamily="17" charset="-128"/>
                          <a:ea typeface="ＭＳ 明朝" panose="02020609040205080304" pitchFamily="17" charset="-128"/>
                        </a:rPr>
                        <a:t>７</a:t>
                      </a:r>
                      <a:endParaRPr lang="ja-JP" altLang="en-US" sz="2800" dirty="0">
                        <a:effectLst/>
                      </a:endParaRP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tcPr>
                </a:tc>
                <a:tc>
                  <a:txBody>
                    <a:bodyPr/>
                    <a:lstStyle/>
                    <a:p>
                      <a:pPr marL="0" marR="0" algn="just" fontAlgn="t">
                        <a:lnSpc>
                          <a:spcPts val="3500"/>
                        </a:lnSpc>
                        <a:spcBef>
                          <a:spcPts val="0"/>
                        </a:spcBef>
                        <a:spcAft>
                          <a:spcPts val="0"/>
                        </a:spcAft>
                      </a:pPr>
                      <a:r>
                        <a:rPr lang="ja-JP" altLang="en-US" sz="2800" dirty="0">
                          <a:effectLst/>
                          <a:latin typeface="ＭＳ ゴシック" panose="020B0609070205080204" pitchFamily="49" charset="-128"/>
                          <a:ea typeface="ＭＳ ゴシック" panose="020B0609070205080204" pitchFamily="49" charset="-128"/>
                        </a:rPr>
                        <a:t> 体力あり　体力が　ある</a:t>
                      </a: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tcPr>
                </a:tc>
                <a:tc>
                  <a:txBody>
                    <a:bodyPr/>
                    <a:lstStyle/>
                    <a:p>
                      <a:pPr marL="0" marR="0" algn="just" fontAlgn="t">
                        <a:spcBef>
                          <a:spcPts val="0"/>
                        </a:spcBef>
                        <a:spcAft>
                          <a:spcPts val="0"/>
                        </a:spcAft>
                      </a:pPr>
                      <a:r>
                        <a:rPr lang="ja-JP" altLang="en-US" sz="800" dirty="0">
                          <a:effectLst/>
                          <a:latin typeface="Century" panose="02040604050505020304" pitchFamily="18" charset="0"/>
                        </a:rPr>
                        <a:t> </a:t>
                      </a:r>
                      <a:endParaRPr lang="ja-JP" altLang="en-US" sz="1400" dirty="0">
                        <a:effectLst/>
                      </a:endParaRP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0006"/>
                  </a:ext>
                </a:extLst>
              </a:tr>
              <a:tr h="515155">
                <a:tc>
                  <a:txBody>
                    <a:bodyPr/>
                    <a:lstStyle/>
                    <a:p>
                      <a:pPr marL="0" marR="0" algn="just" fontAlgn="t">
                        <a:lnSpc>
                          <a:spcPts val="3500"/>
                        </a:lnSpc>
                        <a:spcBef>
                          <a:spcPts val="0"/>
                        </a:spcBef>
                        <a:spcAft>
                          <a:spcPts val="0"/>
                        </a:spcAft>
                      </a:pPr>
                      <a:r>
                        <a:rPr lang="ja-JP" altLang="en-US" sz="2400" dirty="0">
                          <a:effectLst/>
                          <a:latin typeface="ＭＳ 明朝" panose="02020609040205080304" pitchFamily="17" charset="-128"/>
                          <a:ea typeface="ＭＳ 明朝" panose="02020609040205080304" pitchFamily="17" charset="-128"/>
                        </a:rPr>
                        <a:t>８</a:t>
                      </a:r>
                      <a:endParaRPr lang="ja-JP" altLang="en-US" sz="2800" dirty="0">
                        <a:effectLst/>
                      </a:endParaRP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tcPr>
                </a:tc>
                <a:tc>
                  <a:txBody>
                    <a:bodyPr/>
                    <a:lstStyle/>
                    <a:p>
                      <a:pPr marL="0" marR="0" algn="just" fontAlgn="t">
                        <a:lnSpc>
                          <a:spcPts val="3500"/>
                        </a:lnSpc>
                        <a:spcBef>
                          <a:spcPts val="0"/>
                        </a:spcBef>
                        <a:spcAft>
                          <a:spcPts val="0"/>
                        </a:spcAft>
                      </a:pPr>
                      <a:r>
                        <a:rPr lang="ja-JP" altLang="en-US" sz="2800" dirty="0">
                          <a:effectLst/>
                          <a:latin typeface="ＭＳ ゴシック" panose="020B0609070205080204" pitchFamily="49" charset="-128"/>
                          <a:ea typeface="ＭＳ ゴシック" panose="020B0609070205080204" pitchFamily="49" charset="-128"/>
                        </a:rPr>
                        <a:t> あいさつ　あいさつ名人・返事名人</a:t>
                      </a: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tcPr>
                </a:tc>
                <a:tc>
                  <a:txBody>
                    <a:bodyPr/>
                    <a:lstStyle/>
                    <a:p>
                      <a:pPr marL="0" marR="0" algn="just" fontAlgn="t">
                        <a:spcBef>
                          <a:spcPts val="0"/>
                        </a:spcBef>
                        <a:spcAft>
                          <a:spcPts val="0"/>
                        </a:spcAft>
                      </a:pPr>
                      <a:r>
                        <a:rPr lang="ja-JP" altLang="en-US" sz="800" dirty="0">
                          <a:effectLst/>
                          <a:latin typeface="Century" panose="02040604050505020304" pitchFamily="18" charset="0"/>
                        </a:rPr>
                        <a:t> </a:t>
                      </a:r>
                      <a:endParaRPr lang="ja-JP" altLang="en-US" sz="1400" dirty="0">
                        <a:effectLst/>
                      </a:endParaRP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0007"/>
                  </a:ext>
                </a:extLst>
              </a:tr>
              <a:tr h="502276">
                <a:tc>
                  <a:txBody>
                    <a:bodyPr/>
                    <a:lstStyle/>
                    <a:p>
                      <a:pPr marL="0" marR="0" algn="just" fontAlgn="t">
                        <a:lnSpc>
                          <a:spcPts val="3500"/>
                        </a:lnSpc>
                        <a:spcBef>
                          <a:spcPts val="0"/>
                        </a:spcBef>
                        <a:spcAft>
                          <a:spcPts val="0"/>
                        </a:spcAft>
                      </a:pPr>
                      <a:r>
                        <a:rPr lang="ja-JP" altLang="en-US" sz="2400" dirty="0">
                          <a:effectLst/>
                          <a:latin typeface="ＭＳ 明朝" panose="02020609040205080304" pitchFamily="17" charset="-128"/>
                          <a:ea typeface="ＭＳ 明朝" panose="02020609040205080304" pitchFamily="17" charset="-128"/>
                        </a:rPr>
                        <a:t>９</a:t>
                      </a:r>
                      <a:endParaRPr lang="ja-JP" altLang="en-US" sz="2800" dirty="0">
                        <a:effectLst/>
                      </a:endParaRP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tcPr>
                </a:tc>
                <a:tc>
                  <a:txBody>
                    <a:bodyPr/>
                    <a:lstStyle/>
                    <a:p>
                      <a:pPr marL="0" marR="0" algn="just" fontAlgn="t">
                        <a:lnSpc>
                          <a:spcPts val="3500"/>
                        </a:lnSpc>
                        <a:spcBef>
                          <a:spcPts val="0"/>
                        </a:spcBef>
                        <a:spcAft>
                          <a:spcPts val="0"/>
                        </a:spcAft>
                      </a:pPr>
                      <a:r>
                        <a:rPr lang="ja-JP" altLang="en-US" sz="2800" dirty="0">
                          <a:effectLst/>
                          <a:latin typeface="ＭＳ ゴシック" panose="020B0609070205080204" pitchFamily="49" charset="-128"/>
                          <a:ea typeface="ＭＳ ゴシック" panose="020B0609070205080204" pitchFamily="49" charset="-128"/>
                        </a:rPr>
                        <a:t> はきはき はきはきと　話す</a:t>
                      </a: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tcPr>
                </a:tc>
                <a:tc>
                  <a:txBody>
                    <a:bodyPr/>
                    <a:lstStyle/>
                    <a:p>
                      <a:pPr marL="0" marR="0" algn="just" fontAlgn="t">
                        <a:spcBef>
                          <a:spcPts val="0"/>
                        </a:spcBef>
                        <a:spcAft>
                          <a:spcPts val="0"/>
                        </a:spcAft>
                      </a:pPr>
                      <a:r>
                        <a:rPr lang="ja-JP" altLang="en-US" sz="800" dirty="0">
                          <a:effectLst/>
                          <a:latin typeface="Century" panose="02040604050505020304" pitchFamily="18" charset="0"/>
                        </a:rPr>
                        <a:t> </a:t>
                      </a:r>
                      <a:endParaRPr lang="ja-JP" altLang="en-US" sz="1400" dirty="0">
                        <a:effectLst/>
                      </a:endParaRP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0008"/>
                  </a:ext>
                </a:extLst>
              </a:tr>
              <a:tr h="1793223">
                <a:tc>
                  <a:txBody>
                    <a:bodyPr/>
                    <a:lstStyle/>
                    <a:p>
                      <a:pPr marL="0" marR="0" algn="just" fontAlgn="t">
                        <a:lnSpc>
                          <a:spcPts val="3500"/>
                        </a:lnSpc>
                        <a:spcBef>
                          <a:spcPts val="0"/>
                        </a:spcBef>
                        <a:spcAft>
                          <a:spcPts val="0"/>
                        </a:spcAft>
                      </a:pPr>
                      <a:r>
                        <a:rPr lang="en-US" altLang="ja-JP" sz="2400" dirty="0">
                          <a:effectLst/>
                          <a:latin typeface="Century" panose="02040604050505020304" pitchFamily="18" charset="0"/>
                        </a:rPr>
                        <a:t>10</a:t>
                      </a:r>
                      <a:endParaRPr lang="ja-JP" altLang="en-US" sz="2800" dirty="0">
                        <a:effectLst/>
                      </a:endParaRPr>
                    </a:p>
                    <a:p>
                      <a:pPr marL="0" marR="0" algn="just" fontAlgn="t">
                        <a:lnSpc>
                          <a:spcPts val="3500"/>
                        </a:lnSpc>
                        <a:spcBef>
                          <a:spcPts val="0"/>
                        </a:spcBef>
                        <a:spcAft>
                          <a:spcPts val="0"/>
                        </a:spcAft>
                      </a:pPr>
                      <a:endParaRPr lang="ja-JP" altLang="en-US" sz="2800" dirty="0">
                        <a:effectLst/>
                      </a:endParaRP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algn="just" fontAlgn="t">
                        <a:lnSpc>
                          <a:spcPts val="3500"/>
                        </a:lnSpc>
                        <a:spcBef>
                          <a:spcPts val="0"/>
                        </a:spcBef>
                        <a:spcAft>
                          <a:spcPts val="0"/>
                        </a:spcAft>
                      </a:pPr>
                      <a:r>
                        <a:rPr lang="ja-JP" altLang="en-US" sz="2800" baseline="0" dirty="0">
                          <a:effectLst/>
                          <a:latin typeface="ＭＳ ゴシック" panose="020B0609070205080204" pitchFamily="49" charset="-128"/>
                          <a:ea typeface="ＭＳ ゴシック" panose="020B0609070205080204" pitchFamily="49" charset="-128"/>
                        </a:rPr>
                        <a:t> アイディアマン　</a:t>
                      </a:r>
                      <a:r>
                        <a:rPr lang="ja-JP" altLang="en-US" sz="2800" dirty="0">
                          <a:effectLst/>
                          <a:latin typeface="ＭＳ ゴシック" panose="020B0609070205080204" pitchFamily="49" charset="-128"/>
                          <a:ea typeface="ＭＳ ゴシック" panose="020B0609070205080204" pitchFamily="49" charset="-128"/>
                        </a:rPr>
                        <a:t>グッドアイディアを　思いつく</a:t>
                      </a:r>
                      <a:endParaRPr lang="ja-JP" altLang="en-US" sz="2400" dirty="0">
                        <a:effectLst/>
                        <a:latin typeface="ＭＳ ゴシック" panose="020B0609070205080204" pitchFamily="49" charset="-128"/>
                        <a:ea typeface="ＭＳ ゴシック" panose="020B0609070205080204" pitchFamily="49" charset="-128"/>
                      </a:endParaRP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algn="just" fontAlgn="t">
                        <a:spcBef>
                          <a:spcPts val="0"/>
                        </a:spcBef>
                        <a:spcAft>
                          <a:spcPts val="0"/>
                        </a:spcAft>
                      </a:pPr>
                      <a:r>
                        <a:rPr lang="ja-JP" altLang="en-US" sz="800" dirty="0">
                          <a:effectLst/>
                          <a:latin typeface="Century" panose="02040604050505020304" pitchFamily="18" charset="0"/>
                        </a:rPr>
                        <a:t> </a:t>
                      </a:r>
                      <a:endParaRPr lang="ja-JP" altLang="en-US" sz="1400" dirty="0">
                        <a:effectLst/>
                      </a:endParaRPr>
                    </a:p>
                    <a:p>
                      <a:pPr marL="0" marR="0" algn="just" fontAlgn="t">
                        <a:spcBef>
                          <a:spcPts val="0"/>
                        </a:spcBef>
                        <a:spcAft>
                          <a:spcPts val="0"/>
                        </a:spcAft>
                      </a:pPr>
                      <a:r>
                        <a:rPr lang="ja-JP" altLang="en-US" sz="800" dirty="0">
                          <a:effectLst/>
                          <a:latin typeface="Century" panose="02040604050505020304" pitchFamily="18" charset="0"/>
                        </a:rPr>
                        <a:t> </a:t>
                      </a:r>
                      <a:endParaRPr lang="ja-JP" altLang="en-US" sz="1400" dirty="0">
                        <a:effectLst/>
                      </a:endParaRPr>
                    </a:p>
                    <a:p>
                      <a:pPr marL="0" marR="0" algn="just" fontAlgn="t">
                        <a:spcBef>
                          <a:spcPts val="0"/>
                        </a:spcBef>
                        <a:spcAft>
                          <a:spcPts val="0"/>
                        </a:spcAft>
                      </a:pPr>
                      <a:r>
                        <a:rPr lang="ja-JP" altLang="en-US" sz="1300" dirty="0">
                          <a:effectLst/>
                          <a:latin typeface="Century" panose="02040604050505020304" pitchFamily="18" charset="0"/>
                        </a:rPr>
                        <a:t> </a:t>
                      </a:r>
                      <a:endParaRPr lang="ja-JP" altLang="en-US" sz="1400" dirty="0">
                        <a:effectLst/>
                      </a:endParaRPr>
                    </a:p>
                  </a:txBody>
                  <a:tcPr marL="54855" marR="54855"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dash"/>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pic>
        <p:nvPicPr>
          <p:cNvPr id="3" name="図 2"/>
          <p:cNvPicPr>
            <a:picLocks noChangeAspect="1"/>
          </p:cNvPicPr>
          <p:nvPr/>
        </p:nvPicPr>
        <p:blipFill>
          <a:blip r:embed="rId4"/>
          <a:stretch>
            <a:fillRect/>
          </a:stretch>
        </p:blipFill>
        <p:spPr>
          <a:xfrm>
            <a:off x="9356275" y="1911396"/>
            <a:ext cx="2372056" cy="495369"/>
          </a:xfrm>
          <a:prstGeom prst="rect">
            <a:avLst/>
          </a:prstGeom>
        </p:spPr>
      </p:pic>
      <p:pic>
        <p:nvPicPr>
          <p:cNvPr id="4" name="図 3"/>
          <p:cNvPicPr>
            <a:picLocks noChangeAspect="1"/>
          </p:cNvPicPr>
          <p:nvPr/>
        </p:nvPicPr>
        <p:blipFill>
          <a:blip r:embed="rId4"/>
          <a:stretch>
            <a:fillRect/>
          </a:stretch>
        </p:blipFill>
        <p:spPr>
          <a:xfrm>
            <a:off x="9356275" y="2392148"/>
            <a:ext cx="2372056" cy="495369"/>
          </a:xfrm>
          <a:prstGeom prst="rect">
            <a:avLst/>
          </a:prstGeom>
        </p:spPr>
      </p:pic>
      <p:pic>
        <p:nvPicPr>
          <p:cNvPr id="37" name="図 36"/>
          <p:cNvPicPr>
            <a:picLocks noChangeAspect="1"/>
          </p:cNvPicPr>
          <p:nvPr/>
        </p:nvPicPr>
        <p:blipFill>
          <a:blip r:embed="rId4"/>
          <a:stretch>
            <a:fillRect/>
          </a:stretch>
        </p:blipFill>
        <p:spPr>
          <a:xfrm>
            <a:off x="9356275" y="2878819"/>
            <a:ext cx="2372056" cy="495369"/>
          </a:xfrm>
          <a:prstGeom prst="rect">
            <a:avLst/>
          </a:prstGeom>
        </p:spPr>
      </p:pic>
      <p:pic>
        <p:nvPicPr>
          <p:cNvPr id="45" name="図 44"/>
          <p:cNvPicPr>
            <a:picLocks noChangeAspect="1"/>
          </p:cNvPicPr>
          <p:nvPr/>
        </p:nvPicPr>
        <p:blipFill>
          <a:blip r:embed="rId4"/>
          <a:stretch>
            <a:fillRect/>
          </a:stretch>
        </p:blipFill>
        <p:spPr>
          <a:xfrm>
            <a:off x="9341251" y="3357291"/>
            <a:ext cx="2372056" cy="495369"/>
          </a:xfrm>
          <a:prstGeom prst="rect">
            <a:avLst/>
          </a:prstGeom>
        </p:spPr>
      </p:pic>
      <p:pic>
        <p:nvPicPr>
          <p:cNvPr id="47" name="図 46"/>
          <p:cNvPicPr>
            <a:picLocks noChangeAspect="1"/>
          </p:cNvPicPr>
          <p:nvPr/>
        </p:nvPicPr>
        <p:blipFill>
          <a:blip r:embed="rId4"/>
          <a:stretch>
            <a:fillRect/>
          </a:stretch>
        </p:blipFill>
        <p:spPr>
          <a:xfrm>
            <a:off x="9341251" y="3850215"/>
            <a:ext cx="2372056" cy="495369"/>
          </a:xfrm>
          <a:prstGeom prst="rect">
            <a:avLst/>
          </a:prstGeom>
        </p:spPr>
      </p:pic>
      <p:pic>
        <p:nvPicPr>
          <p:cNvPr id="48" name="図 47"/>
          <p:cNvPicPr>
            <a:picLocks noChangeAspect="1"/>
          </p:cNvPicPr>
          <p:nvPr/>
        </p:nvPicPr>
        <p:blipFill>
          <a:blip r:embed="rId4"/>
          <a:stretch>
            <a:fillRect/>
          </a:stretch>
        </p:blipFill>
        <p:spPr>
          <a:xfrm>
            <a:off x="9341251" y="4802838"/>
            <a:ext cx="2372056" cy="495369"/>
          </a:xfrm>
          <a:prstGeom prst="rect">
            <a:avLst/>
          </a:prstGeom>
        </p:spPr>
      </p:pic>
      <p:pic>
        <p:nvPicPr>
          <p:cNvPr id="49" name="図 48"/>
          <p:cNvPicPr>
            <a:picLocks noChangeAspect="1"/>
          </p:cNvPicPr>
          <p:nvPr/>
        </p:nvPicPr>
        <p:blipFill>
          <a:blip r:embed="rId4"/>
          <a:stretch>
            <a:fillRect/>
          </a:stretch>
        </p:blipFill>
        <p:spPr>
          <a:xfrm>
            <a:off x="9325689" y="4338360"/>
            <a:ext cx="2372056" cy="495369"/>
          </a:xfrm>
          <a:prstGeom prst="rect">
            <a:avLst/>
          </a:prstGeom>
        </p:spPr>
      </p:pic>
      <p:pic>
        <p:nvPicPr>
          <p:cNvPr id="50" name="図 49"/>
          <p:cNvPicPr>
            <a:picLocks noChangeAspect="1"/>
          </p:cNvPicPr>
          <p:nvPr/>
        </p:nvPicPr>
        <p:blipFill>
          <a:blip r:embed="rId4"/>
          <a:stretch>
            <a:fillRect/>
          </a:stretch>
        </p:blipFill>
        <p:spPr>
          <a:xfrm>
            <a:off x="9325689" y="5235819"/>
            <a:ext cx="2372056" cy="495369"/>
          </a:xfrm>
          <a:prstGeom prst="rect">
            <a:avLst/>
          </a:prstGeom>
        </p:spPr>
      </p:pic>
      <p:pic>
        <p:nvPicPr>
          <p:cNvPr id="51" name="図 50"/>
          <p:cNvPicPr>
            <a:picLocks noChangeAspect="1"/>
          </p:cNvPicPr>
          <p:nvPr/>
        </p:nvPicPr>
        <p:blipFill>
          <a:blip r:embed="rId4"/>
          <a:stretch>
            <a:fillRect/>
          </a:stretch>
        </p:blipFill>
        <p:spPr>
          <a:xfrm>
            <a:off x="9325689" y="5795474"/>
            <a:ext cx="2372056" cy="495369"/>
          </a:xfrm>
          <a:prstGeom prst="rect">
            <a:avLst/>
          </a:prstGeom>
        </p:spPr>
      </p:pic>
      <p:grpSp>
        <p:nvGrpSpPr>
          <p:cNvPr id="9" name="グループ化 8"/>
          <p:cNvGrpSpPr/>
          <p:nvPr/>
        </p:nvGrpSpPr>
        <p:grpSpPr>
          <a:xfrm>
            <a:off x="9312282" y="2376280"/>
            <a:ext cx="629128" cy="3425403"/>
            <a:chOff x="7790325" y="2398367"/>
            <a:chExt cx="629128" cy="3425403"/>
          </a:xfrm>
        </p:grpSpPr>
        <p:pic>
          <p:nvPicPr>
            <p:cNvPr id="26" name="図 25"/>
            <p:cNvPicPr>
              <a:picLocks noChangeAspect="1"/>
            </p:cNvPicPr>
            <p:nvPr/>
          </p:nvPicPr>
          <p:blipFill>
            <a:blip r:embed="rId5"/>
            <a:stretch>
              <a:fillRect/>
            </a:stretch>
          </p:blipFill>
          <p:spPr>
            <a:xfrm>
              <a:off x="7790325" y="4303258"/>
              <a:ext cx="600159" cy="524162"/>
            </a:xfrm>
            <a:prstGeom prst="rect">
              <a:avLst/>
            </a:prstGeom>
          </p:spPr>
        </p:pic>
        <p:pic>
          <p:nvPicPr>
            <p:cNvPr id="28" name="図 27"/>
            <p:cNvPicPr>
              <a:picLocks noChangeAspect="1"/>
            </p:cNvPicPr>
            <p:nvPr/>
          </p:nvPicPr>
          <p:blipFill>
            <a:blip r:embed="rId5"/>
            <a:stretch>
              <a:fillRect/>
            </a:stretch>
          </p:blipFill>
          <p:spPr>
            <a:xfrm>
              <a:off x="7819294" y="5297831"/>
              <a:ext cx="600159" cy="525939"/>
            </a:xfrm>
            <a:prstGeom prst="rect">
              <a:avLst/>
            </a:prstGeom>
          </p:spPr>
        </p:pic>
        <p:pic>
          <p:nvPicPr>
            <p:cNvPr id="29" name="図 28"/>
            <p:cNvPicPr>
              <a:picLocks noChangeAspect="1"/>
            </p:cNvPicPr>
            <p:nvPr/>
          </p:nvPicPr>
          <p:blipFill>
            <a:blip r:embed="rId5"/>
            <a:stretch>
              <a:fillRect/>
            </a:stretch>
          </p:blipFill>
          <p:spPr>
            <a:xfrm>
              <a:off x="7803983" y="2899772"/>
              <a:ext cx="600159" cy="531477"/>
            </a:xfrm>
            <a:prstGeom prst="rect">
              <a:avLst/>
            </a:prstGeom>
          </p:spPr>
        </p:pic>
        <p:pic>
          <p:nvPicPr>
            <p:cNvPr id="27" name="図 26"/>
            <p:cNvPicPr>
              <a:picLocks noChangeAspect="1"/>
            </p:cNvPicPr>
            <p:nvPr/>
          </p:nvPicPr>
          <p:blipFill>
            <a:blip r:embed="rId5"/>
            <a:stretch>
              <a:fillRect/>
            </a:stretch>
          </p:blipFill>
          <p:spPr>
            <a:xfrm>
              <a:off x="7810422" y="2398367"/>
              <a:ext cx="600159" cy="513350"/>
            </a:xfrm>
            <a:prstGeom prst="rect">
              <a:avLst/>
            </a:prstGeom>
          </p:spPr>
        </p:pic>
      </p:grpSp>
      <p:pic>
        <p:nvPicPr>
          <p:cNvPr id="38" name="図 37"/>
          <p:cNvPicPr>
            <a:picLocks noChangeAspect="1"/>
          </p:cNvPicPr>
          <p:nvPr/>
        </p:nvPicPr>
        <p:blipFill>
          <a:blip r:embed="rId4"/>
          <a:stretch>
            <a:fillRect/>
          </a:stretch>
        </p:blipFill>
        <p:spPr>
          <a:xfrm>
            <a:off x="9341251" y="6367027"/>
            <a:ext cx="2372056" cy="495369"/>
          </a:xfrm>
          <a:prstGeom prst="rect">
            <a:avLst/>
          </a:prstGeom>
        </p:spPr>
      </p:pic>
      <p:grpSp>
        <p:nvGrpSpPr>
          <p:cNvPr id="16" name="グループ化 15"/>
          <p:cNvGrpSpPr/>
          <p:nvPr/>
        </p:nvGrpSpPr>
        <p:grpSpPr>
          <a:xfrm>
            <a:off x="9336158" y="3368318"/>
            <a:ext cx="2362125" cy="2955940"/>
            <a:chOff x="7814029" y="3372964"/>
            <a:chExt cx="2362125" cy="2955940"/>
          </a:xfrm>
        </p:grpSpPr>
        <p:pic>
          <p:nvPicPr>
            <p:cNvPr id="54" name="図 53"/>
            <p:cNvPicPr>
              <a:picLocks noChangeAspect="1"/>
            </p:cNvPicPr>
            <p:nvPr/>
          </p:nvPicPr>
          <p:blipFill>
            <a:blip r:embed="rId6"/>
            <a:stretch>
              <a:fillRect/>
            </a:stretch>
          </p:blipFill>
          <p:spPr>
            <a:xfrm>
              <a:off x="8998086" y="3372964"/>
              <a:ext cx="600159" cy="531678"/>
            </a:xfrm>
            <a:prstGeom prst="rect">
              <a:avLst/>
            </a:prstGeom>
          </p:spPr>
        </p:pic>
        <p:pic>
          <p:nvPicPr>
            <p:cNvPr id="55" name="図 54"/>
            <p:cNvPicPr>
              <a:picLocks noChangeAspect="1"/>
            </p:cNvPicPr>
            <p:nvPr/>
          </p:nvPicPr>
          <p:blipFill>
            <a:blip r:embed="rId6"/>
            <a:stretch>
              <a:fillRect/>
            </a:stretch>
          </p:blipFill>
          <p:spPr>
            <a:xfrm>
              <a:off x="8400183" y="5271356"/>
              <a:ext cx="600159" cy="548367"/>
            </a:xfrm>
            <a:prstGeom prst="rect">
              <a:avLst/>
            </a:prstGeom>
          </p:spPr>
        </p:pic>
        <p:pic>
          <p:nvPicPr>
            <p:cNvPr id="39" name="図 38"/>
            <p:cNvPicPr>
              <a:picLocks noChangeAspect="1"/>
            </p:cNvPicPr>
            <p:nvPr/>
          </p:nvPicPr>
          <p:blipFill>
            <a:blip r:embed="rId6"/>
            <a:stretch>
              <a:fillRect/>
            </a:stretch>
          </p:blipFill>
          <p:spPr>
            <a:xfrm>
              <a:off x="9575995" y="4309460"/>
              <a:ext cx="600159" cy="521739"/>
            </a:xfrm>
            <a:prstGeom prst="rect">
              <a:avLst/>
            </a:prstGeom>
          </p:spPr>
        </p:pic>
        <p:pic>
          <p:nvPicPr>
            <p:cNvPr id="52" name="図 51"/>
            <p:cNvPicPr>
              <a:picLocks noChangeAspect="1"/>
            </p:cNvPicPr>
            <p:nvPr/>
          </p:nvPicPr>
          <p:blipFill>
            <a:blip r:embed="rId6"/>
            <a:stretch>
              <a:fillRect/>
            </a:stretch>
          </p:blipFill>
          <p:spPr>
            <a:xfrm>
              <a:off x="7814029" y="5806329"/>
              <a:ext cx="600159" cy="522575"/>
            </a:xfrm>
            <a:prstGeom prst="rect">
              <a:avLst/>
            </a:prstGeom>
          </p:spPr>
        </p:pic>
      </p:grpSp>
      <p:grpSp>
        <p:nvGrpSpPr>
          <p:cNvPr id="14" name="グループ化 13"/>
          <p:cNvGrpSpPr/>
          <p:nvPr/>
        </p:nvGrpSpPr>
        <p:grpSpPr>
          <a:xfrm>
            <a:off x="9318451" y="3341725"/>
            <a:ext cx="1786249" cy="3479746"/>
            <a:chOff x="7796764" y="3359789"/>
            <a:chExt cx="1786249" cy="3479746"/>
          </a:xfrm>
        </p:grpSpPr>
        <p:pic>
          <p:nvPicPr>
            <p:cNvPr id="34" name="図 33"/>
            <p:cNvPicPr>
              <a:picLocks noChangeAspect="1"/>
            </p:cNvPicPr>
            <p:nvPr/>
          </p:nvPicPr>
          <p:blipFill>
            <a:blip r:embed="rId7"/>
            <a:stretch>
              <a:fillRect/>
            </a:stretch>
          </p:blipFill>
          <p:spPr>
            <a:xfrm>
              <a:off x="8400184" y="3359789"/>
              <a:ext cx="600159" cy="532433"/>
            </a:xfrm>
            <a:prstGeom prst="rect">
              <a:avLst/>
            </a:prstGeom>
          </p:spPr>
        </p:pic>
        <p:pic>
          <p:nvPicPr>
            <p:cNvPr id="35" name="図 34"/>
            <p:cNvPicPr>
              <a:picLocks noChangeAspect="1"/>
            </p:cNvPicPr>
            <p:nvPr/>
          </p:nvPicPr>
          <p:blipFill>
            <a:blip r:embed="rId7"/>
            <a:stretch>
              <a:fillRect/>
            </a:stretch>
          </p:blipFill>
          <p:spPr>
            <a:xfrm>
              <a:off x="7796764" y="3835666"/>
              <a:ext cx="600159" cy="504637"/>
            </a:xfrm>
            <a:prstGeom prst="rect">
              <a:avLst/>
            </a:prstGeom>
          </p:spPr>
        </p:pic>
        <p:pic>
          <p:nvPicPr>
            <p:cNvPr id="33" name="図 32"/>
            <p:cNvPicPr>
              <a:picLocks noChangeAspect="1"/>
            </p:cNvPicPr>
            <p:nvPr/>
          </p:nvPicPr>
          <p:blipFill>
            <a:blip r:embed="rId7"/>
            <a:stretch>
              <a:fillRect/>
            </a:stretch>
          </p:blipFill>
          <p:spPr>
            <a:xfrm>
              <a:off x="8982854" y="4304282"/>
              <a:ext cx="600159" cy="532093"/>
            </a:xfrm>
            <a:prstGeom prst="rect">
              <a:avLst/>
            </a:prstGeom>
          </p:spPr>
        </p:pic>
        <p:pic>
          <p:nvPicPr>
            <p:cNvPr id="11" name="図 10"/>
            <p:cNvPicPr>
              <a:picLocks noChangeAspect="1"/>
            </p:cNvPicPr>
            <p:nvPr/>
          </p:nvPicPr>
          <p:blipFill>
            <a:blip r:embed="rId8"/>
            <a:stretch>
              <a:fillRect/>
            </a:stretch>
          </p:blipFill>
          <p:spPr>
            <a:xfrm>
              <a:off x="8421221" y="6313464"/>
              <a:ext cx="603556" cy="526071"/>
            </a:xfrm>
            <a:prstGeom prst="rect">
              <a:avLst/>
            </a:prstGeom>
          </p:spPr>
        </p:pic>
      </p:grpSp>
      <p:grpSp>
        <p:nvGrpSpPr>
          <p:cNvPr id="13" name="グループ化 12"/>
          <p:cNvGrpSpPr/>
          <p:nvPr/>
        </p:nvGrpSpPr>
        <p:grpSpPr>
          <a:xfrm>
            <a:off x="9326961" y="2875514"/>
            <a:ext cx="1200318" cy="3967799"/>
            <a:chOff x="7803203" y="2887691"/>
            <a:chExt cx="1200318" cy="3967799"/>
          </a:xfrm>
        </p:grpSpPr>
        <p:pic>
          <p:nvPicPr>
            <p:cNvPr id="30" name="図 29"/>
            <p:cNvPicPr>
              <a:picLocks noChangeAspect="1"/>
            </p:cNvPicPr>
            <p:nvPr/>
          </p:nvPicPr>
          <p:blipFill>
            <a:blip r:embed="rId9"/>
            <a:stretch>
              <a:fillRect/>
            </a:stretch>
          </p:blipFill>
          <p:spPr>
            <a:xfrm>
              <a:off x="8382446" y="4316148"/>
              <a:ext cx="600159" cy="524737"/>
            </a:xfrm>
            <a:prstGeom prst="rect">
              <a:avLst/>
            </a:prstGeom>
          </p:spPr>
        </p:pic>
        <p:pic>
          <p:nvPicPr>
            <p:cNvPr id="32" name="図 31"/>
            <p:cNvPicPr>
              <a:picLocks noChangeAspect="1"/>
            </p:cNvPicPr>
            <p:nvPr/>
          </p:nvPicPr>
          <p:blipFill>
            <a:blip r:embed="rId9"/>
            <a:stretch>
              <a:fillRect/>
            </a:stretch>
          </p:blipFill>
          <p:spPr>
            <a:xfrm>
              <a:off x="7803203" y="3375829"/>
              <a:ext cx="600159" cy="499529"/>
            </a:xfrm>
            <a:prstGeom prst="rect">
              <a:avLst/>
            </a:prstGeom>
          </p:spPr>
        </p:pic>
        <p:pic>
          <p:nvPicPr>
            <p:cNvPr id="31" name="図 30"/>
            <p:cNvPicPr>
              <a:picLocks noChangeAspect="1"/>
            </p:cNvPicPr>
            <p:nvPr/>
          </p:nvPicPr>
          <p:blipFill>
            <a:blip r:embed="rId9"/>
            <a:stretch>
              <a:fillRect/>
            </a:stretch>
          </p:blipFill>
          <p:spPr>
            <a:xfrm>
              <a:off x="8403362" y="2887691"/>
              <a:ext cx="600159" cy="532680"/>
            </a:xfrm>
            <a:prstGeom prst="rect">
              <a:avLst/>
            </a:prstGeom>
          </p:spPr>
        </p:pic>
        <p:pic>
          <p:nvPicPr>
            <p:cNvPr id="12" name="図 11"/>
            <p:cNvPicPr>
              <a:picLocks noChangeAspect="1"/>
            </p:cNvPicPr>
            <p:nvPr/>
          </p:nvPicPr>
          <p:blipFill>
            <a:blip r:embed="rId10"/>
            <a:stretch>
              <a:fillRect/>
            </a:stretch>
          </p:blipFill>
          <p:spPr>
            <a:xfrm>
              <a:off x="7821062" y="6323269"/>
              <a:ext cx="603556" cy="532221"/>
            </a:xfrm>
            <a:prstGeom prst="rect">
              <a:avLst/>
            </a:prstGeom>
          </p:spPr>
        </p:pic>
      </p:grpSp>
      <p:sp>
        <p:nvSpPr>
          <p:cNvPr id="66" name="正方形/長方形 65"/>
          <p:cNvSpPr/>
          <p:nvPr/>
        </p:nvSpPr>
        <p:spPr>
          <a:xfrm>
            <a:off x="913980" y="4774873"/>
            <a:ext cx="1700431" cy="460946"/>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4" name="正方形/長方形 63"/>
          <p:cNvSpPr/>
          <p:nvPr/>
        </p:nvSpPr>
        <p:spPr>
          <a:xfrm>
            <a:off x="903190" y="4303971"/>
            <a:ext cx="1910080" cy="43413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3" name="正方形/長方形 62"/>
          <p:cNvSpPr/>
          <p:nvPr/>
        </p:nvSpPr>
        <p:spPr>
          <a:xfrm>
            <a:off x="913980" y="3863181"/>
            <a:ext cx="1910080" cy="404019"/>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9" name="正方形/長方形 58"/>
          <p:cNvSpPr/>
          <p:nvPr/>
        </p:nvSpPr>
        <p:spPr>
          <a:xfrm>
            <a:off x="903190" y="3357291"/>
            <a:ext cx="1720782" cy="433445"/>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8" name="正方形/長方形 57"/>
          <p:cNvSpPr/>
          <p:nvPr/>
        </p:nvSpPr>
        <p:spPr>
          <a:xfrm>
            <a:off x="903190" y="2954628"/>
            <a:ext cx="1720782" cy="364166"/>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7" name="正方形/長方形 56"/>
          <p:cNvSpPr/>
          <p:nvPr/>
        </p:nvSpPr>
        <p:spPr>
          <a:xfrm>
            <a:off x="913980" y="2446874"/>
            <a:ext cx="1300900" cy="428639"/>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5" name="正方形/長方形 64"/>
          <p:cNvSpPr/>
          <p:nvPr/>
        </p:nvSpPr>
        <p:spPr>
          <a:xfrm>
            <a:off x="904760" y="1902707"/>
            <a:ext cx="1910080" cy="34375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8" name="正方形/長方形 67"/>
          <p:cNvSpPr/>
          <p:nvPr/>
        </p:nvSpPr>
        <p:spPr>
          <a:xfrm>
            <a:off x="923541" y="5262880"/>
            <a:ext cx="1700431" cy="432057"/>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9" name="正方形/長方形 68"/>
          <p:cNvSpPr/>
          <p:nvPr/>
        </p:nvSpPr>
        <p:spPr>
          <a:xfrm>
            <a:off x="923543" y="5772417"/>
            <a:ext cx="1535178" cy="492869"/>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70" name="正方形/長方形 69"/>
          <p:cNvSpPr/>
          <p:nvPr/>
        </p:nvSpPr>
        <p:spPr>
          <a:xfrm>
            <a:off x="923541" y="6265287"/>
            <a:ext cx="2625894" cy="399673"/>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73" name="円/楕円 72"/>
          <p:cNvSpPr/>
          <p:nvPr/>
        </p:nvSpPr>
        <p:spPr>
          <a:xfrm>
            <a:off x="270946" y="6295400"/>
            <a:ext cx="597878" cy="530539"/>
          </a:xfrm>
          <a:prstGeom prst="ellipse">
            <a:avLst/>
          </a:prstGeom>
          <a:no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74" name="円/楕円 73"/>
          <p:cNvSpPr/>
          <p:nvPr/>
        </p:nvSpPr>
        <p:spPr>
          <a:xfrm>
            <a:off x="236005" y="4215592"/>
            <a:ext cx="597878" cy="522509"/>
          </a:xfrm>
          <a:prstGeom prst="ellipse">
            <a:avLst/>
          </a:prstGeom>
          <a:no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75" name="円/楕円 74"/>
          <p:cNvSpPr/>
          <p:nvPr/>
        </p:nvSpPr>
        <p:spPr>
          <a:xfrm>
            <a:off x="236005" y="5249592"/>
            <a:ext cx="597878" cy="526705"/>
          </a:xfrm>
          <a:prstGeom prst="ellipse">
            <a:avLst/>
          </a:prstGeom>
          <a:no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56" name="テキスト ボックス 55"/>
          <p:cNvSpPr txBox="1"/>
          <p:nvPr/>
        </p:nvSpPr>
        <p:spPr>
          <a:xfrm>
            <a:off x="3232733" y="-7170"/>
            <a:ext cx="9767582" cy="1938992"/>
          </a:xfrm>
          <a:prstGeom prst="rect">
            <a:avLst/>
          </a:prstGeom>
          <a:noFill/>
        </p:spPr>
        <p:txBody>
          <a:bodyPr wrap="square" rtlCol="0">
            <a:spAutoFit/>
          </a:bodyPr>
          <a:lstStyle/>
          <a:p>
            <a:r>
              <a:rPr lang="ja-JP" altLang="en-US" sz="4000" dirty="0"/>
              <a:t>活動①</a:t>
            </a:r>
            <a:r>
              <a:rPr lang="ja-JP" altLang="en-US" sz="4000" dirty="0">
                <a:solidFill>
                  <a:srgbClr val="FF0000"/>
                </a:solidFill>
              </a:rPr>
              <a:t>　友達</a:t>
            </a:r>
            <a:r>
              <a:rPr lang="ja-JP" altLang="en-US" sz="4000" dirty="0"/>
              <a:t>に当てはまるもの（４つ）</a:t>
            </a:r>
            <a:endParaRPr lang="en-US" altLang="ja-JP" sz="4000" dirty="0"/>
          </a:p>
          <a:p>
            <a:r>
              <a:rPr lang="ja-JP" altLang="en-US" sz="4000" dirty="0"/>
              <a:t>活動②</a:t>
            </a:r>
            <a:r>
              <a:rPr lang="ja-JP" altLang="en-US" sz="4000" dirty="0">
                <a:solidFill>
                  <a:srgbClr val="FF0000"/>
                </a:solidFill>
              </a:rPr>
              <a:t>　自分</a:t>
            </a:r>
            <a:r>
              <a:rPr lang="ja-JP" altLang="en-US" sz="4000" dirty="0"/>
              <a:t>に当てはまるもの（４つ）</a:t>
            </a:r>
            <a:endParaRPr lang="en-US" altLang="ja-JP" sz="4000" dirty="0"/>
          </a:p>
          <a:p>
            <a:r>
              <a:rPr lang="ja-JP" altLang="en-US" sz="4000" dirty="0"/>
              <a:t>活動③</a:t>
            </a:r>
            <a:r>
              <a:rPr lang="ja-JP" altLang="en-US" sz="4000" dirty="0">
                <a:solidFill>
                  <a:srgbClr val="FF0000"/>
                </a:solidFill>
              </a:rPr>
              <a:t>　自分の「強み」</a:t>
            </a:r>
            <a:r>
              <a:rPr lang="ja-JP" altLang="en-US" sz="4000" dirty="0"/>
              <a:t>だと思うもの（３つ）</a:t>
            </a:r>
          </a:p>
        </p:txBody>
      </p:sp>
      <p:pic>
        <p:nvPicPr>
          <p:cNvPr id="60" name="図 59"/>
          <p:cNvPicPr>
            <a:picLocks noChangeAspect="1"/>
          </p:cNvPicPr>
          <p:nvPr/>
        </p:nvPicPr>
        <p:blipFill>
          <a:blip r:embed="rId11"/>
          <a:stretch>
            <a:fillRect/>
          </a:stretch>
        </p:blipFill>
        <p:spPr>
          <a:xfrm>
            <a:off x="236005" y="902486"/>
            <a:ext cx="1114581" cy="905001"/>
          </a:xfrm>
          <a:prstGeom prst="rect">
            <a:avLst/>
          </a:prstGeom>
        </p:spPr>
      </p:pic>
      <p:sp>
        <p:nvSpPr>
          <p:cNvPr id="61" name="タイトル 1">
            <a:extLst>
              <a:ext uri="{FF2B5EF4-FFF2-40B4-BE49-F238E27FC236}">
                <a16:creationId xmlns:a16="http://schemas.microsoft.com/office/drawing/2014/main" id="{1A17FA24-0ABF-4D86-BB3D-49126C32EF61}"/>
              </a:ext>
            </a:extLst>
          </p:cNvPr>
          <p:cNvSpPr txBox="1">
            <a:spLocks/>
          </p:cNvSpPr>
          <p:nvPr/>
        </p:nvSpPr>
        <p:spPr>
          <a:xfrm>
            <a:off x="0" y="0"/>
            <a:ext cx="3087757" cy="724891"/>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a:pPr>
            <a:r>
              <a:rPr lang="ja-JP" altLang="en-US" sz="4800" dirty="0">
                <a:solidFill>
                  <a:sysClr val="windowText" lastClr="000000"/>
                </a:solidFill>
                <a:ea typeface="ＭＳ Ｐゴシック" panose="020B0600070205080204" pitchFamily="50" charset="-128"/>
              </a:rPr>
              <a:t>星☆いくつ</a:t>
            </a:r>
            <a:r>
              <a:rPr sz="4800" dirty="0">
                <a:solidFill>
                  <a:sysClr val="windowText" lastClr="000000"/>
                </a:solidFill>
                <a:ea typeface="ＭＳ Ｐゴシック" panose="020B0600070205080204" pitchFamily="50" charset="-128"/>
              </a:rPr>
              <a:t>　</a:t>
            </a:r>
          </a:p>
        </p:txBody>
      </p:sp>
      <p:sp>
        <p:nvSpPr>
          <p:cNvPr id="62" name="テキスト ボックス 61">
            <a:extLst>
              <a:ext uri="{FF2B5EF4-FFF2-40B4-BE49-F238E27FC236}">
                <a16:creationId xmlns:a16="http://schemas.microsoft.com/office/drawing/2014/main" id="{2FE15DEF-1121-416A-AE92-EDBC90CAC5BC}"/>
              </a:ext>
            </a:extLst>
          </p:cNvPr>
          <p:cNvSpPr txBox="1"/>
          <p:nvPr/>
        </p:nvSpPr>
        <p:spPr>
          <a:xfrm>
            <a:off x="11676316" y="6322323"/>
            <a:ext cx="660400" cy="584775"/>
          </a:xfrm>
          <a:prstGeom prst="rect">
            <a:avLst/>
          </a:prstGeom>
          <a:noFill/>
        </p:spPr>
        <p:txBody>
          <a:bodyPr wrap="square" rtlCol="0">
            <a:spAutoFit/>
          </a:bodyPr>
          <a:lstStyle/>
          <a:p>
            <a:r>
              <a:rPr lang="ja-JP" altLang="en-US" sz="3200" dirty="0"/>
              <a:t>⑦</a:t>
            </a:r>
            <a:endParaRPr kumimoji="1" lang="ja-JP" altLang="en-US" sz="3200" dirty="0"/>
          </a:p>
        </p:txBody>
      </p:sp>
    </p:spTree>
    <p:extLst>
      <p:ext uri="{BB962C8B-B14F-4D97-AF65-F5344CB8AC3E}">
        <p14:creationId xmlns:p14="http://schemas.microsoft.com/office/powerpoint/2010/main" val="3834857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4089520" y="2489157"/>
            <a:ext cx="3682525" cy="1938992"/>
          </a:xfrm>
          <a:prstGeom prst="rect">
            <a:avLst/>
          </a:prstGeom>
          <a:solidFill>
            <a:srgbClr val="FFFF00"/>
          </a:solidFill>
          <a:ln w="28575">
            <a:solidFill>
              <a:schemeClr val="tx1"/>
            </a:solidFill>
          </a:ln>
        </p:spPr>
        <p:txBody>
          <a:bodyPr wrap="square" rtlCol="0">
            <a:spAutoFit/>
          </a:bodyPr>
          <a:lstStyle/>
          <a:p>
            <a:r>
              <a:rPr lang="ja-JP" altLang="en-US" sz="4000" dirty="0">
                <a:solidFill>
                  <a:prstClr val="black"/>
                </a:solidFill>
              </a:rPr>
              <a:t>みんなの前で</a:t>
            </a:r>
            <a:endParaRPr lang="en-US" altLang="ja-JP" sz="4000" dirty="0">
              <a:solidFill>
                <a:prstClr val="black"/>
              </a:solidFill>
            </a:endParaRPr>
          </a:p>
          <a:p>
            <a:r>
              <a:rPr lang="ja-JP" altLang="en-US" sz="4000" dirty="0">
                <a:solidFill>
                  <a:prstClr val="black"/>
                </a:solidFill>
              </a:rPr>
              <a:t>発表することが</a:t>
            </a:r>
            <a:endParaRPr lang="en-US" altLang="ja-JP" sz="4000" dirty="0">
              <a:solidFill>
                <a:prstClr val="black"/>
              </a:solidFill>
            </a:endParaRPr>
          </a:p>
          <a:p>
            <a:r>
              <a:rPr lang="ja-JP" altLang="en-US" sz="4000" dirty="0">
                <a:solidFill>
                  <a:prstClr val="black"/>
                </a:solidFill>
              </a:rPr>
              <a:t>はずかしい</a:t>
            </a:r>
            <a:endParaRPr lang="en-US" altLang="ja-JP" sz="4000" dirty="0">
              <a:solidFill>
                <a:prstClr val="black"/>
              </a:solidFill>
            </a:endParaRPr>
          </a:p>
        </p:txBody>
      </p:sp>
      <p:pic>
        <p:nvPicPr>
          <p:cNvPr id="2" name="図 1"/>
          <p:cNvPicPr>
            <a:picLocks noChangeAspect="1"/>
          </p:cNvPicPr>
          <p:nvPr/>
        </p:nvPicPr>
        <p:blipFill>
          <a:blip r:embed="rId3"/>
          <a:stretch>
            <a:fillRect/>
          </a:stretch>
        </p:blipFill>
        <p:spPr>
          <a:xfrm>
            <a:off x="9508933" y="5317743"/>
            <a:ext cx="2500020" cy="1376249"/>
          </a:xfrm>
          <a:prstGeom prst="rect">
            <a:avLst/>
          </a:prstGeom>
        </p:spPr>
      </p:pic>
      <p:sp>
        <p:nvSpPr>
          <p:cNvPr id="22" name="タイトル 1"/>
          <p:cNvSpPr txBox="1">
            <a:spLocks/>
          </p:cNvSpPr>
          <p:nvPr/>
        </p:nvSpPr>
        <p:spPr>
          <a:xfrm>
            <a:off x="183047" y="1194406"/>
            <a:ext cx="12191997" cy="670412"/>
          </a:xfrm>
          <a:prstGeom prst="rect">
            <a:avLst/>
          </a:prstGeom>
          <a:noFill/>
          <a:ln w="57150" cap="flat" cmpd="sng" algn="ctr">
            <a:solidFill>
              <a:schemeClr val="bg1"/>
            </a:solidFill>
            <a:prstDash val="solid"/>
          </a:ln>
          <a:effectLst/>
        </p:spPr>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defRPr/>
            </a:pPr>
            <a:r>
              <a:rPr lang="ja-JP" altLang="en-US" sz="4800" dirty="0">
                <a:solidFill>
                  <a:sysClr val="windowText" lastClr="000000"/>
                </a:solidFill>
                <a:ea typeface="ＭＳ Ｐゴシック" panose="020B0600070205080204" pitchFamily="50" charset="-128"/>
              </a:rPr>
              <a:t>苦手なことや困っていることで、解決したいと思っていることを１つ書こう</a:t>
            </a:r>
            <a:endParaRPr sz="4800" dirty="0">
              <a:solidFill>
                <a:sysClr val="windowText" lastClr="000000"/>
              </a:solidFill>
              <a:ea typeface="ＭＳ Ｐゴシック" panose="020B0600070205080204" pitchFamily="50" charset="-128"/>
            </a:endParaRPr>
          </a:p>
        </p:txBody>
      </p:sp>
      <p:sp>
        <p:nvSpPr>
          <p:cNvPr id="12" name="タイトル 1">
            <a:extLst>
              <a:ext uri="{FF2B5EF4-FFF2-40B4-BE49-F238E27FC236}">
                <a16:creationId xmlns:a16="http://schemas.microsoft.com/office/drawing/2014/main" id="{1738CE82-CD98-42B7-93B3-3A2DF14CB613}"/>
              </a:ext>
            </a:extLst>
          </p:cNvPr>
          <p:cNvSpPr txBox="1">
            <a:spLocks/>
          </p:cNvSpPr>
          <p:nvPr/>
        </p:nvSpPr>
        <p:spPr>
          <a:xfrm>
            <a:off x="0" y="-2449"/>
            <a:ext cx="9462977" cy="724891"/>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a:pPr>
            <a:r>
              <a:rPr lang="ja-JP" altLang="en-US" sz="4800" dirty="0">
                <a:solidFill>
                  <a:sysClr val="windowText" lastClr="000000"/>
                </a:solidFill>
                <a:ea typeface="ＭＳ Ｐゴシック" panose="020B0600070205080204" pitchFamily="50" charset="-128"/>
              </a:rPr>
              <a:t>ステップ アップ ウェビング　活動①</a:t>
            </a:r>
            <a:r>
              <a:rPr sz="4800" dirty="0">
                <a:solidFill>
                  <a:sysClr val="windowText" lastClr="000000"/>
                </a:solidFill>
                <a:ea typeface="ＭＳ Ｐゴシック" panose="020B0600070205080204" pitchFamily="50" charset="-128"/>
              </a:rPr>
              <a:t>　</a:t>
            </a:r>
          </a:p>
        </p:txBody>
      </p:sp>
      <p:sp>
        <p:nvSpPr>
          <p:cNvPr id="13" name="雲形吹き出し 13">
            <a:extLst>
              <a:ext uri="{FF2B5EF4-FFF2-40B4-BE49-F238E27FC236}">
                <a16:creationId xmlns:a16="http://schemas.microsoft.com/office/drawing/2014/main" id="{158C5E26-0557-413F-94FD-5FE3617627DE}"/>
              </a:ext>
            </a:extLst>
          </p:cNvPr>
          <p:cNvSpPr/>
          <p:nvPr/>
        </p:nvSpPr>
        <p:spPr>
          <a:xfrm>
            <a:off x="427664" y="4601029"/>
            <a:ext cx="9081269" cy="2125130"/>
          </a:xfrm>
          <a:prstGeom prst="cloudCallout">
            <a:avLst>
              <a:gd name="adj1" fmla="val 50827"/>
              <a:gd name="adj2" fmla="val 346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a:solidFill>
                  <a:schemeClr val="tx1"/>
                </a:solidFill>
              </a:rPr>
              <a:t>できるようになりたいな</a:t>
            </a:r>
            <a:endParaRPr lang="en-US" altLang="ja-JP" sz="4000" dirty="0">
              <a:solidFill>
                <a:schemeClr val="tx1"/>
              </a:solidFill>
            </a:endParaRPr>
          </a:p>
          <a:p>
            <a:pPr algn="ctr"/>
            <a:r>
              <a:rPr lang="ja-JP" altLang="en-US" sz="4000" dirty="0">
                <a:solidFill>
                  <a:schemeClr val="tx1"/>
                </a:solidFill>
              </a:rPr>
              <a:t>解決したいな</a:t>
            </a:r>
          </a:p>
        </p:txBody>
      </p:sp>
      <p:sp>
        <p:nvSpPr>
          <p:cNvPr id="7" name="テキスト ボックス 6">
            <a:extLst>
              <a:ext uri="{FF2B5EF4-FFF2-40B4-BE49-F238E27FC236}">
                <a16:creationId xmlns:a16="http://schemas.microsoft.com/office/drawing/2014/main" id="{AFF4E1FB-0BCC-4545-A38C-5A8AEF51A778}"/>
              </a:ext>
            </a:extLst>
          </p:cNvPr>
          <p:cNvSpPr txBox="1"/>
          <p:nvPr/>
        </p:nvSpPr>
        <p:spPr>
          <a:xfrm>
            <a:off x="11531600" y="6283887"/>
            <a:ext cx="660400" cy="584775"/>
          </a:xfrm>
          <a:prstGeom prst="rect">
            <a:avLst/>
          </a:prstGeom>
          <a:noFill/>
        </p:spPr>
        <p:txBody>
          <a:bodyPr wrap="square" rtlCol="0">
            <a:spAutoFit/>
          </a:bodyPr>
          <a:lstStyle/>
          <a:p>
            <a:r>
              <a:rPr lang="ja-JP" altLang="en-US" sz="3200" dirty="0"/>
              <a:t>⑧</a:t>
            </a:r>
            <a:endParaRPr kumimoji="1" lang="ja-JP" altLang="en-US" sz="3200" dirty="0"/>
          </a:p>
        </p:txBody>
      </p:sp>
    </p:spTree>
    <p:extLst>
      <p:ext uri="{BB962C8B-B14F-4D97-AF65-F5344CB8AC3E}">
        <p14:creationId xmlns:p14="http://schemas.microsoft.com/office/powerpoint/2010/main" val="1686721243"/>
      </p:ext>
    </p:extLst>
  </p:cSld>
  <p:clrMapOvr>
    <a:masterClrMapping/>
  </p:clrMapOvr>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6482</TotalTime>
  <Words>502</Words>
  <Application>Microsoft Office PowerPoint</Application>
  <PresentationFormat>ワイド画面</PresentationFormat>
  <Paragraphs>266</Paragraphs>
  <Slides>15</Slides>
  <Notes>15</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15</vt:i4>
      </vt:variant>
    </vt:vector>
  </HeadingPairs>
  <TitlesOfParts>
    <vt:vector size="26" baseType="lpstr">
      <vt:lpstr>ＭＳ Ｐゴシック</vt:lpstr>
      <vt:lpstr>ＭＳ ゴシック</vt:lpstr>
      <vt:lpstr>ＭＳ 明朝</vt:lpstr>
      <vt:lpstr>游ゴシック</vt:lpstr>
      <vt:lpstr>游ゴシック Light</vt:lpstr>
      <vt:lpstr>Arial</vt:lpstr>
      <vt:lpstr>Calibri</vt:lpstr>
      <vt:lpstr>Calibri Light</vt:lpstr>
      <vt:lpstr>Century</vt:lpstr>
      <vt:lpstr>Times New Roman</vt:lpstr>
      <vt:lpstr>Office Theme</vt:lpstr>
      <vt:lpstr>  黒板掲示用資料について</vt:lpstr>
      <vt:lpstr>PowerPoint プレゼンテーション</vt:lpstr>
      <vt:lpstr>「強み」の考え方</vt:lpstr>
      <vt:lpstr>「強み」のポイント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苦手なことや困っていることを解決するためのアイディアを考えるポイント</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佐賀県教育センター</dc:creator>
  <cp:lastModifiedBy>堤　葉月</cp:lastModifiedBy>
  <cp:revision>1082</cp:revision>
  <cp:lastPrinted>2019-01-23T05:05:45Z</cp:lastPrinted>
  <dcterms:created xsi:type="dcterms:W3CDTF">2017-05-15T01:14:10Z</dcterms:created>
  <dcterms:modified xsi:type="dcterms:W3CDTF">2019-01-23T06:44:04Z</dcterms:modified>
</cp:coreProperties>
</file>